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2" r:id="rId2"/>
    <p:sldMasterId id="2147483684" r:id="rId3"/>
  </p:sldMasterIdLst>
  <p:notesMasterIdLst>
    <p:notesMasterId r:id="rId8"/>
  </p:notesMasterIdLst>
  <p:handoutMasterIdLst>
    <p:handoutMasterId r:id="rId9"/>
  </p:handoutMasterIdLst>
  <p:sldIdLst>
    <p:sldId id="256" r:id="rId4"/>
    <p:sldId id="2952" r:id="rId5"/>
    <p:sldId id="2951" r:id="rId6"/>
    <p:sldId id="305" r:id="rId7"/>
  </p:sldIdLst>
  <p:sldSz cx="9906000" cy="6858000" type="A4"/>
  <p:notesSz cx="7102475" cy="10233025"/>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1pPr>
    <a:lvl2pPr marL="457061"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2pPr>
    <a:lvl3pPr marL="914123"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3pPr>
    <a:lvl4pPr marL="1371183"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4pPr>
    <a:lvl5pPr marL="1828244"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5pPr>
    <a:lvl6pPr marL="2285306" algn="l" defTabSz="457061" rtl="0" eaLnBrk="1" latinLnBrk="0" hangingPunct="1">
      <a:defRPr kern="1200">
        <a:solidFill>
          <a:schemeClr val="tx1"/>
        </a:solidFill>
        <a:latin typeface="Arial" charset="0"/>
        <a:ea typeface="ＭＳ Ｐゴシック" charset="0"/>
        <a:cs typeface="ＭＳ Ｐゴシック" charset="0"/>
      </a:defRPr>
    </a:lvl6pPr>
    <a:lvl7pPr marL="2742366" algn="l" defTabSz="457061" rtl="0" eaLnBrk="1" latinLnBrk="0" hangingPunct="1">
      <a:defRPr kern="1200">
        <a:solidFill>
          <a:schemeClr val="tx1"/>
        </a:solidFill>
        <a:latin typeface="Arial" charset="0"/>
        <a:ea typeface="ＭＳ Ｐゴシック" charset="0"/>
        <a:cs typeface="ＭＳ Ｐゴシック" charset="0"/>
      </a:defRPr>
    </a:lvl7pPr>
    <a:lvl8pPr marL="3199428" algn="l" defTabSz="457061" rtl="0" eaLnBrk="1" latinLnBrk="0" hangingPunct="1">
      <a:defRPr kern="1200">
        <a:solidFill>
          <a:schemeClr val="tx1"/>
        </a:solidFill>
        <a:latin typeface="Arial" charset="0"/>
        <a:ea typeface="ＭＳ Ｐゴシック" charset="0"/>
        <a:cs typeface="ＭＳ Ｐゴシック" charset="0"/>
      </a:defRPr>
    </a:lvl8pPr>
    <a:lvl9pPr marL="3656489" algn="l" defTabSz="457061"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277">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gray" scaleToFitPaper="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666699"/>
    <a:srgbClr val="76B749"/>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スタイル/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49" autoAdjust="0"/>
    <p:restoredTop sz="72895" autoAdjust="0"/>
  </p:normalViewPr>
  <p:slideViewPr>
    <p:cSldViewPr snapToGrid="0" snapToObjects="1">
      <p:cViewPr varScale="1">
        <p:scale>
          <a:sx n="37" d="100"/>
          <a:sy n="37" d="100"/>
        </p:scale>
        <p:origin x="2430" y="42"/>
      </p:cViewPr>
      <p:guideLst>
        <p:guide orient="horz" pos="2277"/>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7739" cy="511651"/>
          </a:xfrm>
          <a:prstGeom prst="rect">
            <a:avLst/>
          </a:prstGeom>
        </p:spPr>
        <p:txBody>
          <a:bodyPr vert="horz" lIns="99057" tIns="49528" rIns="99057" bIns="49528"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4023092" y="0"/>
            <a:ext cx="3077739" cy="511651"/>
          </a:xfrm>
          <a:prstGeom prst="rect">
            <a:avLst/>
          </a:prstGeom>
        </p:spPr>
        <p:txBody>
          <a:bodyPr vert="horz" lIns="99057" tIns="49528" rIns="99057" bIns="49528" rtlCol="0"/>
          <a:lstStyle>
            <a:lvl1pPr algn="r">
              <a:defRPr sz="1300"/>
            </a:lvl1pPr>
          </a:lstStyle>
          <a:p>
            <a:fld id="{2FB2AD20-89E5-894F-AF89-369903BA7177}" type="datetimeFigureOut">
              <a:rPr kumimoji="1" lang="ja-JP" altLang="en-US" smtClean="0"/>
              <a:t>2023/5/17</a:t>
            </a:fld>
            <a:endParaRPr kumimoji="1" lang="ja-JP" altLang="en-US"/>
          </a:p>
        </p:txBody>
      </p:sp>
      <p:sp>
        <p:nvSpPr>
          <p:cNvPr id="4" name="フッター プレースホルダー 3"/>
          <p:cNvSpPr>
            <a:spLocks noGrp="1"/>
          </p:cNvSpPr>
          <p:nvPr>
            <p:ph type="ftr" sz="quarter" idx="2"/>
          </p:nvPr>
        </p:nvSpPr>
        <p:spPr>
          <a:xfrm>
            <a:off x="0" y="9719598"/>
            <a:ext cx="3077739" cy="511651"/>
          </a:xfrm>
          <a:prstGeom prst="rect">
            <a:avLst/>
          </a:prstGeom>
        </p:spPr>
        <p:txBody>
          <a:bodyPr vert="horz" lIns="99057" tIns="49528" rIns="99057" bIns="49528"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4023092" y="9719598"/>
            <a:ext cx="3077739" cy="511651"/>
          </a:xfrm>
          <a:prstGeom prst="rect">
            <a:avLst/>
          </a:prstGeom>
        </p:spPr>
        <p:txBody>
          <a:bodyPr vert="horz" lIns="99057" tIns="49528" rIns="99057" bIns="49528" rtlCol="0" anchor="b"/>
          <a:lstStyle>
            <a:lvl1pPr algn="r">
              <a:defRPr sz="1300"/>
            </a:lvl1pPr>
          </a:lstStyle>
          <a:p>
            <a:fld id="{1FF68C03-9DCD-8F4E-8D28-B39AD80718FD}" type="slidenum">
              <a:rPr kumimoji="1" lang="ja-JP" altLang="en-US" smtClean="0"/>
              <a:t>‹#›</a:t>
            </a:fld>
            <a:endParaRPr kumimoji="1" lang="ja-JP" altLang="en-US"/>
          </a:p>
        </p:txBody>
      </p:sp>
    </p:spTree>
    <p:extLst>
      <p:ext uri="{BB962C8B-B14F-4D97-AF65-F5344CB8AC3E}">
        <p14:creationId xmlns:p14="http://schemas.microsoft.com/office/powerpoint/2010/main" val="32291335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7739" cy="511651"/>
          </a:xfrm>
          <a:prstGeom prst="rect">
            <a:avLst/>
          </a:prstGeom>
        </p:spPr>
        <p:txBody>
          <a:bodyPr vert="horz" lIns="99057" tIns="49528" rIns="99057" bIns="49528"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3092" y="0"/>
            <a:ext cx="3077739" cy="511651"/>
          </a:xfrm>
          <a:prstGeom prst="rect">
            <a:avLst/>
          </a:prstGeom>
        </p:spPr>
        <p:txBody>
          <a:bodyPr vert="horz" lIns="99057" tIns="49528" rIns="99057" bIns="49528" rtlCol="0"/>
          <a:lstStyle>
            <a:lvl1pPr algn="r">
              <a:defRPr sz="1300"/>
            </a:lvl1pPr>
          </a:lstStyle>
          <a:p>
            <a:fld id="{4CCFFA18-7AE5-0E4E-9951-0699CA7A1381}" type="datetimeFigureOut">
              <a:rPr kumimoji="1" lang="ja-JP" altLang="en-US" smtClean="0"/>
              <a:t>2023/5/17</a:t>
            </a:fld>
            <a:endParaRPr kumimoji="1" lang="ja-JP" altLang="en-US"/>
          </a:p>
        </p:txBody>
      </p:sp>
      <p:sp>
        <p:nvSpPr>
          <p:cNvPr id="4" name="スライド イメージ プレースホルダー 3"/>
          <p:cNvSpPr>
            <a:spLocks noGrp="1" noRot="1" noChangeAspect="1"/>
          </p:cNvSpPr>
          <p:nvPr>
            <p:ph type="sldImg" idx="2"/>
          </p:nvPr>
        </p:nvSpPr>
        <p:spPr>
          <a:xfrm>
            <a:off x="779463" y="766763"/>
            <a:ext cx="5543550" cy="3838575"/>
          </a:xfrm>
          <a:prstGeom prst="rect">
            <a:avLst/>
          </a:prstGeom>
          <a:noFill/>
          <a:ln w="12700">
            <a:solidFill>
              <a:prstClr val="black"/>
            </a:solidFill>
          </a:ln>
        </p:spPr>
        <p:txBody>
          <a:bodyPr vert="horz" lIns="99057" tIns="49528" rIns="99057" bIns="49528" rtlCol="0" anchor="ctr"/>
          <a:lstStyle/>
          <a:p>
            <a:endParaRPr lang="ja-JP" altLang="en-US"/>
          </a:p>
        </p:txBody>
      </p:sp>
      <p:sp>
        <p:nvSpPr>
          <p:cNvPr id="5" name="ノート プレースホルダー 4"/>
          <p:cNvSpPr>
            <a:spLocks noGrp="1"/>
          </p:cNvSpPr>
          <p:nvPr>
            <p:ph type="body" sz="quarter" idx="3"/>
          </p:nvPr>
        </p:nvSpPr>
        <p:spPr>
          <a:xfrm>
            <a:off x="710248" y="4860687"/>
            <a:ext cx="5681980" cy="4604861"/>
          </a:xfrm>
          <a:prstGeom prst="rect">
            <a:avLst/>
          </a:prstGeom>
        </p:spPr>
        <p:txBody>
          <a:bodyPr vert="horz" lIns="99057" tIns="49528" rIns="99057" bIns="4952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19598"/>
            <a:ext cx="3077739" cy="511651"/>
          </a:xfrm>
          <a:prstGeom prst="rect">
            <a:avLst/>
          </a:prstGeom>
        </p:spPr>
        <p:txBody>
          <a:bodyPr vert="horz" lIns="99057" tIns="49528" rIns="99057" bIns="49528"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3092" y="9719598"/>
            <a:ext cx="3077739" cy="511651"/>
          </a:xfrm>
          <a:prstGeom prst="rect">
            <a:avLst/>
          </a:prstGeom>
        </p:spPr>
        <p:txBody>
          <a:bodyPr vert="horz" lIns="99057" tIns="49528" rIns="99057" bIns="49528" rtlCol="0" anchor="b"/>
          <a:lstStyle>
            <a:lvl1pPr algn="r">
              <a:defRPr sz="1300"/>
            </a:lvl1pPr>
          </a:lstStyle>
          <a:p>
            <a:fld id="{0C489C47-2069-0B4E-B9FD-05E6EDF8CA6D}" type="slidenum">
              <a:rPr kumimoji="1" lang="ja-JP" altLang="en-US" smtClean="0"/>
              <a:t>‹#›</a:t>
            </a:fld>
            <a:endParaRPr kumimoji="1" lang="ja-JP" altLang="en-US"/>
          </a:p>
        </p:txBody>
      </p:sp>
    </p:spTree>
    <p:extLst>
      <p:ext uri="{BB962C8B-B14F-4D97-AF65-F5344CB8AC3E}">
        <p14:creationId xmlns:p14="http://schemas.microsoft.com/office/powerpoint/2010/main" val="1773111047"/>
      </p:ext>
    </p:extLst>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0C489C47-2069-0B4E-B9FD-05E6EDF8CA6D}" type="slidenum">
              <a:rPr kumimoji="1" lang="ja-JP" altLang="en-US" smtClean="0"/>
              <a:t>1</a:t>
            </a:fld>
            <a:endParaRPr kumimoji="1" lang="ja-JP" altLang="en-US"/>
          </a:p>
        </p:txBody>
      </p:sp>
    </p:spTree>
    <p:extLst>
      <p:ext uri="{BB962C8B-B14F-4D97-AF65-F5344CB8AC3E}">
        <p14:creationId xmlns:p14="http://schemas.microsoft.com/office/powerpoint/2010/main" val="144278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495285">
              <a:defRPr/>
            </a:pPr>
            <a:r>
              <a:rPr kumimoji="1" lang="ja-JP" altLang="en-US"/>
              <a:t>橋詰さんの講義の中でスライドのような内容がお話されていた</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0C489C47-2069-0B4E-B9FD-05E6EDF8CA6D}" type="slidenum">
              <a:rPr kumimoji="1" lang="ja-JP" altLang="en-US" smtClean="0"/>
              <a:t>2</a:t>
            </a:fld>
            <a:endParaRPr kumimoji="1" lang="ja-JP" altLang="en-US"/>
          </a:p>
        </p:txBody>
      </p:sp>
    </p:spTree>
    <p:extLst>
      <p:ext uri="{BB962C8B-B14F-4D97-AF65-F5344CB8AC3E}">
        <p14:creationId xmlns:p14="http://schemas.microsoft.com/office/powerpoint/2010/main" val="1284187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これらから演習講師や実習を受け入れる機関はただ役割を担うと言うのではなく、</a:t>
            </a:r>
            <a:endParaRPr kumimoji="1" lang="en-US" altLang="ja-JP" dirty="0"/>
          </a:p>
          <a:p>
            <a:r>
              <a:rPr kumimoji="1" lang="ja-JP" altLang="en-US"/>
              <a:t>研修全体の構造を理解した上で受講生への対応を行っていくということが求められている</a:t>
            </a:r>
            <a:endParaRPr kumimoji="1" lang="en-US" altLang="ja-JP" dirty="0"/>
          </a:p>
          <a:p>
            <a:endParaRPr kumimoji="1" lang="en-US" altLang="ja-JP" dirty="0"/>
          </a:p>
          <a:p>
            <a:r>
              <a:rPr kumimoji="1" lang="ja-JP" altLang="en-US"/>
              <a:t>ことを今一度確認していただいた上でグループワークに</a:t>
            </a:r>
          </a:p>
        </p:txBody>
      </p:sp>
      <p:sp>
        <p:nvSpPr>
          <p:cNvPr id="4" name="スライド番号プレースホルダー 3"/>
          <p:cNvSpPr>
            <a:spLocks noGrp="1"/>
          </p:cNvSpPr>
          <p:nvPr>
            <p:ph type="sldNum" sz="quarter" idx="5"/>
          </p:nvPr>
        </p:nvSpPr>
        <p:spPr/>
        <p:txBody>
          <a:bodyPr/>
          <a:lstStyle/>
          <a:p>
            <a:fld id="{0C489C47-2069-0B4E-B9FD-05E6EDF8CA6D}" type="slidenum">
              <a:rPr kumimoji="1" lang="ja-JP" altLang="en-US" smtClean="0"/>
              <a:t>3</a:t>
            </a:fld>
            <a:endParaRPr kumimoji="1" lang="ja-JP" altLang="en-US"/>
          </a:p>
        </p:txBody>
      </p:sp>
    </p:spTree>
    <p:extLst>
      <p:ext uri="{BB962C8B-B14F-4D97-AF65-F5344CB8AC3E}">
        <p14:creationId xmlns:p14="http://schemas.microsoft.com/office/powerpoint/2010/main" val="4173162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495285">
              <a:defRPr/>
            </a:pPr>
            <a:r>
              <a:rPr kumimoji="1" lang="ja-JP" altLang="en-US"/>
              <a:t>各都道府県でどのようにして演習講師を養成しているのか</a:t>
            </a:r>
          </a:p>
          <a:p>
            <a:r>
              <a:rPr kumimoji="1" lang="ja-JP" altLang="en-US"/>
              <a:t>実際に演習講師に従事する場合や実習を受け入れる場合等幅広く意見交換をしてもらいたい</a:t>
            </a:r>
            <a:endParaRPr kumimoji="1" lang="en-US" altLang="ja-JP" dirty="0"/>
          </a:p>
          <a:p>
            <a:r>
              <a:rPr kumimoji="1" lang="ja-JP" altLang="en-US"/>
              <a:t>スライドに意見交換のポイントを掲載している</a:t>
            </a:r>
            <a:endParaRPr kumimoji="1" lang="en-US" altLang="ja-JP" dirty="0"/>
          </a:p>
          <a:p>
            <a:endParaRPr kumimoji="1" lang="en-US" altLang="ja-JP" dirty="0"/>
          </a:p>
          <a:p>
            <a:r>
              <a:rPr kumimoji="1" lang="ja-JP" altLang="en-US"/>
              <a:t>この時間と明日、合計で３会の</a:t>
            </a:r>
            <a:r>
              <a:rPr kumimoji="1" lang="en-US" altLang="ja-JP" dirty="0"/>
              <a:t>GW</a:t>
            </a:r>
            <a:r>
              <a:rPr kumimoji="1" lang="ja-JP" altLang="en-US"/>
              <a:t>があるため、司会・書記・発表者を３名決めておいてください</a:t>
            </a:r>
            <a:endParaRPr kumimoji="1" lang="en-US" altLang="ja-JP" dirty="0"/>
          </a:p>
          <a:p>
            <a:endParaRPr kumimoji="1" lang="en-US" altLang="ja-JP" dirty="0"/>
          </a:p>
          <a:p>
            <a:endParaRPr kumimoji="1" lang="en-US" altLang="ja-JP" dirty="0"/>
          </a:p>
          <a:p>
            <a:r>
              <a:rPr kumimoji="1" lang="ja-JP" altLang="en-US"/>
              <a:t>研修全体の構造：</a:t>
            </a:r>
            <a:endParaRPr kumimoji="1" lang="en-US" altLang="ja-JP" dirty="0"/>
          </a:p>
          <a:p>
            <a:r>
              <a:rPr kumimoji="1" lang="ja-JP" altLang="en-US"/>
              <a:t>各研修のポイント等の理解は必須で３日間５日間の全体のつながりについて理解をしておくことも必要</a:t>
            </a:r>
            <a:endParaRPr kumimoji="1" lang="en-US" altLang="ja-JP" dirty="0"/>
          </a:p>
          <a:p>
            <a:r>
              <a:rPr kumimoji="1" lang="ja-JP" altLang="en-US"/>
              <a:t>また初任・現任・主任が連動しているということのイメージをしておくことも重要</a:t>
            </a:r>
            <a:endParaRPr kumimoji="1" lang="en-US" altLang="ja-JP" dirty="0"/>
          </a:p>
          <a:p>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0C489C47-2069-0B4E-B9FD-05E6EDF8CA6D}" type="slidenum">
              <a:rPr kumimoji="1" lang="ja-JP" altLang="en-US" smtClean="0"/>
              <a:t>4</a:t>
            </a:fld>
            <a:endParaRPr kumimoji="1" lang="ja-JP" altLang="en-US"/>
          </a:p>
        </p:txBody>
      </p:sp>
    </p:spTree>
    <p:extLst>
      <p:ext uri="{BB962C8B-B14F-4D97-AF65-F5344CB8AC3E}">
        <p14:creationId xmlns:p14="http://schemas.microsoft.com/office/powerpoint/2010/main" val="2141447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35842" name="Group 2"/>
          <p:cNvGrpSpPr>
            <a:grpSpLocks/>
          </p:cNvGrpSpPr>
          <p:nvPr/>
        </p:nvGrpSpPr>
        <p:grpSpPr bwMode="auto">
          <a:xfrm>
            <a:off x="18" y="2438427"/>
            <a:ext cx="9759950" cy="1052513"/>
            <a:chOff x="0" y="1536"/>
            <a:chExt cx="5675" cy="663"/>
          </a:xfrm>
        </p:grpSpPr>
        <p:grpSp>
          <p:nvGrpSpPr>
            <p:cNvPr id="35843" name="Group 3"/>
            <p:cNvGrpSpPr>
              <a:grpSpLocks/>
            </p:cNvGrpSpPr>
            <p:nvPr/>
          </p:nvGrpSpPr>
          <p:grpSpPr bwMode="auto">
            <a:xfrm>
              <a:off x="183" y="1604"/>
              <a:ext cx="448" cy="299"/>
              <a:chOff x="720" y="336"/>
              <a:chExt cx="624" cy="432"/>
            </a:xfrm>
          </p:grpSpPr>
          <p:sp>
            <p:nvSpPr>
              <p:cNvPr id="35844"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ja-JP" altLang="en-US" dirty="0">
                  <a:latin typeface="メイリオ"/>
                </a:endParaRPr>
              </a:p>
            </p:txBody>
          </p:sp>
          <p:sp>
            <p:nvSpPr>
              <p:cNvPr id="35845"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ja-JP" altLang="en-US" dirty="0">
                  <a:latin typeface="メイリオ"/>
                </a:endParaRPr>
              </a:p>
            </p:txBody>
          </p:sp>
        </p:grpSp>
        <p:grpSp>
          <p:nvGrpSpPr>
            <p:cNvPr id="35846" name="Group 6"/>
            <p:cNvGrpSpPr>
              <a:grpSpLocks/>
            </p:cNvGrpSpPr>
            <p:nvPr/>
          </p:nvGrpSpPr>
          <p:grpSpPr bwMode="auto">
            <a:xfrm>
              <a:off x="261" y="1870"/>
              <a:ext cx="465" cy="299"/>
              <a:chOff x="912" y="2640"/>
              <a:chExt cx="672" cy="432"/>
            </a:xfrm>
          </p:grpSpPr>
          <p:sp>
            <p:nvSpPr>
              <p:cNvPr id="35847"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ja-JP" altLang="en-US" dirty="0">
                  <a:latin typeface="メイリオ"/>
                </a:endParaRPr>
              </a:p>
            </p:txBody>
          </p:sp>
          <p:sp>
            <p:nvSpPr>
              <p:cNvPr id="35848"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ja-JP" altLang="en-US" dirty="0">
                  <a:latin typeface="メイリオ"/>
                </a:endParaRPr>
              </a:p>
            </p:txBody>
          </p:sp>
        </p:grpSp>
        <p:sp>
          <p:nvSpPr>
            <p:cNvPr id="35849"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ja-JP" altLang="en-US" dirty="0">
                <a:latin typeface="メイリオ"/>
              </a:endParaRPr>
            </a:p>
          </p:txBody>
        </p:sp>
        <p:sp>
          <p:nvSpPr>
            <p:cNvPr id="35850"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 xmlns:a14="http://schemas.microsoft.com/office/drawing/2010/main" w="9525">
                  <a:solidFill>
                    <a:schemeClr val="bg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ja-JP" altLang="en-US" dirty="0">
                <a:latin typeface="メイリオ"/>
              </a:endParaRPr>
            </a:p>
          </p:txBody>
        </p:sp>
        <p:sp>
          <p:nvSpPr>
            <p:cNvPr id="35851"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ja-JP" altLang="en-US" dirty="0">
                <a:latin typeface="メイリオ"/>
              </a:endParaRPr>
            </a:p>
          </p:txBody>
        </p:sp>
      </p:grpSp>
      <p:sp>
        <p:nvSpPr>
          <p:cNvPr id="35852" name="Rectangle 12"/>
          <p:cNvSpPr>
            <a:spLocks noGrp="1" noChangeArrowheads="1"/>
          </p:cNvSpPr>
          <p:nvPr>
            <p:ph type="ctrTitle"/>
          </p:nvPr>
        </p:nvSpPr>
        <p:spPr>
          <a:xfrm>
            <a:off x="1073150" y="1676403"/>
            <a:ext cx="8420100" cy="1462088"/>
          </a:xfrm>
        </p:spPr>
        <p:txBody>
          <a:bodyPr/>
          <a:lstStyle>
            <a:lvl1pPr>
              <a:defRPr/>
            </a:lvl1pPr>
          </a:lstStyle>
          <a:p>
            <a:pPr lvl="0"/>
            <a:r>
              <a:rPr lang="ja-JP" altLang="en-US" noProof="0"/>
              <a:t>マスター タイトルの書式設定</a:t>
            </a:r>
          </a:p>
        </p:txBody>
      </p:sp>
      <p:sp>
        <p:nvSpPr>
          <p:cNvPr id="35853" name="Rectangle 13"/>
          <p:cNvSpPr>
            <a:spLocks noGrp="1" noChangeArrowheads="1"/>
          </p:cNvSpPr>
          <p:nvPr>
            <p:ph type="subTitle" idx="1"/>
          </p:nvPr>
        </p:nvSpPr>
        <p:spPr>
          <a:xfrm>
            <a:off x="1485900" y="3886200"/>
            <a:ext cx="6934200" cy="1752600"/>
          </a:xfrm>
        </p:spPr>
        <p:txBody>
          <a:bodyPr/>
          <a:lstStyle>
            <a:lvl1pPr marL="0" indent="0" algn="ctr">
              <a:buFont typeface="Wingdings" charset="0"/>
              <a:buNone/>
              <a:defRPr/>
            </a:lvl1pPr>
          </a:lstStyle>
          <a:p>
            <a:pPr lvl="0"/>
            <a:r>
              <a:rPr lang="ja-JP" altLang="en-US" noProof="0"/>
              <a:t>マスター サブタイトルの書式設定</a:t>
            </a:r>
          </a:p>
        </p:txBody>
      </p:sp>
      <p:sp>
        <p:nvSpPr>
          <p:cNvPr id="35854" name="Rectangle 14"/>
          <p:cNvSpPr>
            <a:spLocks noGrp="1" noChangeArrowheads="1"/>
          </p:cNvSpPr>
          <p:nvPr>
            <p:ph type="dt" sz="half" idx="2"/>
          </p:nvPr>
        </p:nvSpPr>
        <p:spPr>
          <a:xfrm>
            <a:off x="1073150" y="6248400"/>
            <a:ext cx="2063750" cy="457200"/>
          </a:xfrm>
        </p:spPr>
        <p:txBody>
          <a:bodyPr/>
          <a:lstStyle>
            <a:lvl1pPr>
              <a:defRPr>
                <a:solidFill>
                  <a:schemeClr val="bg2"/>
                </a:solidFill>
              </a:defRPr>
            </a:lvl1pPr>
          </a:lstStyle>
          <a:p>
            <a:fld id="{CB0EEBAE-4968-1A4D-925B-E5EE012695A5}" type="datetimeFigureOut">
              <a:rPr kumimoji="1" lang="ja-JP" altLang="en-US" smtClean="0"/>
              <a:t>2023/5/17</a:t>
            </a:fld>
            <a:endParaRPr kumimoji="1" lang="ja-JP" altLang="en-US"/>
          </a:p>
        </p:txBody>
      </p:sp>
      <p:sp>
        <p:nvSpPr>
          <p:cNvPr id="35855" name="Rectangle 15"/>
          <p:cNvSpPr>
            <a:spLocks noGrp="1" noChangeArrowheads="1"/>
          </p:cNvSpPr>
          <p:nvPr>
            <p:ph type="ftr" sz="quarter" idx="3"/>
          </p:nvPr>
        </p:nvSpPr>
        <p:spPr>
          <a:xfrm>
            <a:off x="3714750" y="6248400"/>
            <a:ext cx="3136900" cy="457200"/>
          </a:xfrm>
        </p:spPr>
        <p:txBody>
          <a:bodyPr/>
          <a:lstStyle>
            <a:lvl1pPr>
              <a:defRPr>
                <a:solidFill>
                  <a:schemeClr val="bg2"/>
                </a:solidFill>
              </a:defRPr>
            </a:lvl1pPr>
          </a:lstStyle>
          <a:p>
            <a:endParaRPr kumimoji="1" lang="ja-JP" altLang="en-US"/>
          </a:p>
        </p:txBody>
      </p:sp>
      <p:sp>
        <p:nvSpPr>
          <p:cNvPr id="35856" name="Rectangle 16"/>
          <p:cNvSpPr>
            <a:spLocks noGrp="1" noChangeArrowheads="1"/>
          </p:cNvSpPr>
          <p:nvPr>
            <p:ph type="sldNum" sz="quarter" idx="4"/>
          </p:nvPr>
        </p:nvSpPr>
        <p:spPr>
          <a:xfrm>
            <a:off x="7429500" y="6248400"/>
            <a:ext cx="2063750" cy="457200"/>
          </a:xfrm>
        </p:spPr>
        <p:txBody>
          <a:bodyPr/>
          <a:lstStyle>
            <a:lvl1pPr>
              <a:defRPr>
                <a:solidFill>
                  <a:schemeClr val="bg2"/>
                </a:solidFill>
              </a:defRPr>
            </a:lvl1pPr>
          </a:lstStyle>
          <a:p>
            <a:fld id="{84A945F7-12E6-A746-9335-385E42CA0FB3}" type="slidenum">
              <a:rPr kumimoji="1" lang="ja-JP" altLang="en-US" smtClean="0"/>
              <a:t>‹#›</a:t>
            </a:fld>
            <a:endParaRPr kumimoji="1" lang="ja-JP" altLang="en-US"/>
          </a:p>
        </p:txBody>
      </p:sp>
    </p:spTree>
    <p:extLst>
      <p:ext uri="{BB962C8B-B14F-4D97-AF65-F5344CB8AC3E}">
        <p14:creationId xmlns:p14="http://schemas.microsoft.com/office/powerpoint/2010/main" val="2108353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CB0EEBAE-4968-1A4D-925B-E5EE012695A5}" type="datetimeFigureOut">
              <a:rPr kumimoji="1" lang="ja-JP" altLang="en-US" smtClean="0"/>
              <a:t>2023/5/17</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84A945F7-12E6-A746-9335-385E42CA0FB3}" type="slidenum">
              <a:rPr kumimoji="1" lang="ja-JP" altLang="en-US" smtClean="0"/>
              <a:t>‹#›</a:t>
            </a:fld>
            <a:endParaRPr kumimoji="1" lang="ja-JP" altLang="en-US"/>
          </a:p>
        </p:txBody>
      </p:sp>
    </p:spTree>
    <p:extLst>
      <p:ext uri="{BB962C8B-B14F-4D97-AF65-F5344CB8AC3E}">
        <p14:creationId xmlns:p14="http://schemas.microsoft.com/office/powerpoint/2010/main" val="82028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588273" y="214316"/>
            <a:ext cx="2112963" cy="59182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1246188" y="214316"/>
            <a:ext cx="6189662" cy="5918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CB0EEBAE-4968-1A4D-925B-E5EE012695A5}" type="datetimeFigureOut">
              <a:rPr kumimoji="1" lang="ja-JP" altLang="en-US" smtClean="0"/>
              <a:t>2023/5/17</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84A945F7-12E6-A746-9335-385E42CA0FB3}" type="slidenum">
              <a:rPr kumimoji="1" lang="ja-JP" altLang="en-US" smtClean="0"/>
              <a:t>‹#›</a:t>
            </a:fld>
            <a:endParaRPr kumimoji="1" lang="ja-JP" altLang="en-US"/>
          </a:p>
        </p:txBody>
      </p:sp>
    </p:spTree>
    <p:extLst>
      <p:ext uri="{BB962C8B-B14F-4D97-AF65-F5344CB8AC3E}">
        <p14:creationId xmlns:p14="http://schemas.microsoft.com/office/powerpoint/2010/main" val="28350199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34"/>
            <a:ext cx="8420100" cy="1470025"/>
          </a:xfrm>
        </p:spPr>
        <p:txBody>
          <a:bodyPr/>
          <a:lstStyle/>
          <a:p>
            <a:r>
              <a:rPr lang="ja-JP" altLang="en-US"/>
              <a:t>マスター タイトルの書式設定</a:t>
            </a:r>
            <a:endParaRPr lang="en-US"/>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endParaRPr lang="en-US" altLang="ja-JP"/>
          </a:p>
        </p:txBody>
      </p:sp>
      <p:sp>
        <p:nvSpPr>
          <p:cNvPr id="5" name="Footer Placeholder 4"/>
          <p:cNvSpPr>
            <a:spLocks noGrp="1"/>
          </p:cNvSpPr>
          <p:nvPr>
            <p:ph type="ftr" sz="quarter" idx="11"/>
          </p:nvPr>
        </p:nvSpPr>
        <p:spPr/>
        <p:txBody>
          <a:bodyPr/>
          <a:lstStyle/>
          <a:p>
            <a:endParaRPr lang="en-US" altLang="ja-JP"/>
          </a:p>
        </p:txBody>
      </p:sp>
      <p:sp>
        <p:nvSpPr>
          <p:cNvPr id="6" name="Slide Number Placeholder 5"/>
          <p:cNvSpPr>
            <a:spLocks noGrp="1"/>
          </p:cNvSpPr>
          <p:nvPr>
            <p:ph type="sldNum" sz="quarter" idx="12"/>
          </p:nvPr>
        </p:nvSpPr>
        <p:spPr/>
        <p:txBody>
          <a:bodyPr/>
          <a:lstStyle/>
          <a:p>
            <a:fld id="{5E8765D0-0069-794F-B806-29C763478ED8}" type="slidenum">
              <a:rPr lang="ja-JP" altLang="en-US" smtClean="0"/>
              <a:pPr/>
              <a:t>‹#›</a:t>
            </a:fld>
            <a:endParaRPr lang="en-US" altLang="ja-JP"/>
          </a:p>
        </p:txBody>
      </p:sp>
    </p:spTree>
    <p:extLst>
      <p:ext uri="{BB962C8B-B14F-4D97-AF65-F5344CB8AC3E}">
        <p14:creationId xmlns:p14="http://schemas.microsoft.com/office/powerpoint/2010/main" val="40822037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lang="en-US" altLang="ja-JP"/>
          </a:p>
        </p:txBody>
      </p:sp>
      <p:sp>
        <p:nvSpPr>
          <p:cNvPr id="5" name="Footer Placeholder 4"/>
          <p:cNvSpPr>
            <a:spLocks noGrp="1"/>
          </p:cNvSpPr>
          <p:nvPr>
            <p:ph type="ftr" sz="quarter" idx="11"/>
          </p:nvPr>
        </p:nvSpPr>
        <p:spPr/>
        <p:txBody>
          <a:bodyPr/>
          <a:lstStyle/>
          <a:p>
            <a:endParaRPr lang="en-US" altLang="ja-JP"/>
          </a:p>
        </p:txBody>
      </p:sp>
      <p:sp>
        <p:nvSpPr>
          <p:cNvPr id="6" name="Slide Number Placeholder 5"/>
          <p:cNvSpPr>
            <a:spLocks noGrp="1"/>
          </p:cNvSpPr>
          <p:nvPr>
            <p:ph type="sldNum" sz="quarter" idx="12"/>
          </p:nvPr>
        </p:nvSpPr>
        <p:spPr/>
        <p:txBody>
          <a:bodyPr/>
          <a:lstStyle/>
          <a:p>
            <a:fld id="{B63725DE-10DA-AC4E-B0CE-1E71AD544979}" type="slidenum">
              <a:rPr lang="ja-JP" altLang="en-US" smtClean="0"/>
              <a:pPr/>
              <a:t>‹#›</a:t>
            </a:fld>
            <a:endParaRPr lang="en-US" altLang="ja-JP"/>
          </a:p>
        </p:txBody>
      </p:sp>
    </p:spTree>
    <p:extLst>
      <p:ext uri="{BB962C8B-B14F-4D97-AF65-F5344CB8AC3E}">
        <p14:creationId xmlns:p14="http://schemas.microsoft.com/office/powerpoint/2010/main" val="13195554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9"/>
            <a:ext cx="8420100" cy="1362075"/>
          </a:xfrm>
        </p:spPr>
        <p:txBody>
          <a:bodyPr anchor="t"/>
          <a:lstStyle>
            <a:lvl1pPr algn="l">
              <a:defRPr sz="4000" b="1" cap="all"/>
            </a:lvl1pPr>
          </a:lstStyle>
          <a:p>
            <a:r>
              <a:rPr lang="ja-JP" altLang="en-US"/>
              <a:t>マスター タイトルの書式設定</a:t>
            </a:r>
            <a:endParaRPr lang="en-US"/>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lang="en-US" altLang="ja-JP"/>
          </a:p>
        </p:txBody>
      </p:sp>
      <p:sp>
        <p:nvSpPr>
          <p:cNvPr id="5" name="Footer Placeholder 4"/>
          <p:cNvSpPr>
            <a:spLocks noGrp="1"/>
          </p:cNvSpPr>
          <p:nvPr>
            <p:ph type="ftr" sz="quarter" idx="11"/>
          </p:nvPr>
        </p:nvSpPr>
        <p:spPr/>
        <p:txBody>
          <a:bodyPr/>
          <a:lstStyle/>
          <a:p>
            <a:endParaRPr lang="en-US" altLang="ja-JP"/>
          </a:p>
        </p:txBody>
      </p:sp>
      <p:sp>
        <p:nvSpPr>
          <p:cNvPr id="6" name="Slide Number Placeholder 5"/>
          <p:cNvSpPr>
            <a:spLocks noGrp="1"/>
          </p:cNvSpPr>
          <p:nvPr>
            <p:ph type="sldNum" sz="quarter" idx="12"/>
          </p:nvPr>
        </p:nvSpPr>
        <p:spPr/>
        <p:txBody>
          <a:bodyPr/>
          <a:lstStyle/>
          <a:p>
            <a:fld id="{00FD3FFB-9892-254A-BF4E-E8F0A8F83F30}" type="slidenum">
              <a:rPr lang="ja-JP" altLang="en-US" smtClean="0"/>
              <a:pPr/>
              <a:t>‹#›</a:t>
            </a:fld>
            <a:endParaRPr lang="en-US" altLang="ja-JP"/>
          </a:p>
        </p:txBody>
      </p:sp>
    </p:spTree>
    <p:extLst>
      <p:ext uri="{BB962C8B-B14F-4D97-AF65-F5344CB8AC3E}">
        <p14:creationId xmlns:p14="http://schemas.microsoft.com/office/powerpoint/2010/main" val="15399642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endParaRPr lang="en-US" altLang="ja-JP"/>
          </a:p>
        </p:txBody>
      </p:sp>
      <p:sp>
        <p:nvSpPr>
          <p:cNvPr id="6" name="Footer Placeholder 5"/>
          <p:cNvSpPr>
            <a:spLocks noGrp="1"/>
          </p:cNvSpPr>
          <p:nvPr>
            <p:ph type="ftr" sz="quarter" idx="11"/>
          </p:nvPr>
        </p:nvSpPr>
        <p:spPr/>
        <p:txBody>
          <a:bodyPr/>
          <a:lstStyle/>
          <a:p>
            <a:endParaRPr lang="en-US" altLang="ja-JP"/>
          </a:p>
        </p:txBody>
      </p:sp>
      <p:sp>
        <p:nvSpPr>
          <p:cNvPr id="7" name="Slide Number Placeholder 6"/>
          <p:cNvSpPr>
            <a:spLocks noGrp="1"/>
          </p:cNvSpPr>
          <p:nvPr>
            <p:ph type="sldNum" sz="quarter" idx="12"/>
          </p:nvPr>
        </p:nvSpPr>
        <p:spPr/>
        <p:txBody>
          <a:bodyPr/>
          <a:lstStyle/>
          <a:p>
            <a:fld id="{0BA9CA42-8DA6-8045-A80B-F2BFBF7F37D8}" type="slidenum">
              <a:rPr lang="ja-JP" altLang="en-US" smtClean="0"/>
              <a:pPr/>
              <a:t>‹#›</a:t>
            </a:fld>
            <a:endParaRPr lang="en-US" altLang="ja-JP"/>
          </a:p>
        </p:txBody>
      </p:sp>
    </p:spTree>
    <p:extLst>
      <p:ext uri="{BB962C8B-B14F-4D97-AF65-F5344CB8AC3E}">
        <p14:creationId xmlns:p14="http://schemas.microsoft.com/office/powerpoint/2010/main" val="26556241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endParaRPr lang="en-US" altLang="ja-JP"/>
          </a:p>
        </p:txBody>
      </p:sp>
      <p:sp>
        <p:nvSpPr>
          <p:cNvPr id="8" name="Footer Placeholder 7"/>
          <p:cNvSpPr>
            <a:spLocks noGrp="1"/>
          </p:cNvSpPr>
          <p:nvPr>
            <p:ph type="ftr" sz="quarter" idx="11"/>
          </p:nvPr>
        </p:nvSpPr>
        <p:spPr/>
        <p:txBody>
          <a:bodyPr/>
          <a:lstStyle/>
          <a:p>
            <a:endParaRPr lang="en-US" altLang="ja-JP"/>
          </a:p>
        </p:txBody>
      </p:sp>
      <p:sp>
        <p:nvSpPr>
          <p:cNvPr id="9" name="Slide Number Placeholder 8"/>
          <p:cNvSpPr>
            <a:spLocks noGrp="1"/>
          </p:cNvSpPr>
          <p:nvPr>
            <p:ph type="sldNum" sz="quarter" idx="12"/>
          </p:nvPr>
        </p:nvSpPr>
        <p:spPr/>
        <p:txBody>
          <a:bodyPr/>
          <a:lstStyle/>
          <a:p>
            <a:fld id="{DE49E371-6EA1-5B45-873A-7A7C1B9B07C3}" type="slidenum">
              <a:rPr lang="ja-JP" altLang="en-US" smtClean="0"/>
              <a:pPr/>
              <a:t>‹#›</a:t>
            </a:fld>
            <a:endParaRPr lang="en-US" altLang="ja-JP"/>
          </a:p>
        </p:txBody>
      </p:sp>
    </p:spTree>
    <p:extLst>
      <p:ext uri="{BB962C8B-B14F-4D97-AF65-F5344CB8AC3E}">
        <p14:creationId xmlns:p14="http://schemas.microsoft.com/office/powerpoint/2010/main" val="34798774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endParaRPr lang="en-US" altLang="ja-JP"/>
          </a:p>
        </p:txBody>
      </p:sp>
      <p:sp>
        <p:nvSpPr>
          <p:cNvPr id="4" name="Footer Placeholder 3"/>
          <p:cNvSpPr>
            <a:spLocks noGrp="1"/>
          </p:cNvSpPr>
          <p:nvPr>
            <p:ph type="ftr" sz="quarter" idx="11"/>
          </p:nvPr>
        </p:nvSpPr>
        <p:spPr/>
        <p:txBody>
          <a:bodyPr/>
          <a:lstStyle/>
          <a:p>
            <a:endParaRPr lang="en-US" altLang="ja-JP"/>
          </a:p>
        </p:txBody>
      </p:sp>
      <p:sp>
        <p:nvSpPr>
          <p:cNvPr id="5" name="Slide Number Placeholder 4"/>
          <p:cNvSpPr>
            <a:spLocks noGrp="1"/>
          </p:cNvSpPr>
          <p:nvPr>
            <p:ph type="sldNum" sz="quarter" idx="12"/>
          </p:nvPr>
        </p:nvSpPr>
        <p:spPr/>
        <p:txBody>
          <a:bodyPr/>
          <a:lstStyle/>
          <a:p>
            <a:fld id="{59011115-6ACB-E647-97A0-05A79B930311}" type="slidenum">
              <a:rPr lang="ja-JP" altLang="en-US" smtClean="0"/>
              <a:pPr/>
              <a:t>‹#›</a:t>
            </a:fld>
            <a:endParaRPr lang="en-US" altLang="ja-JP"/>
          </a:p>
        </p:txBody>
      </p:sp>
    </p:spTree>
    <p:extLst>
      <p:ext uri="{BB962C8B-B14F-4D97-AF65-F5344CB8AC3E}">
        <p14:creationId xmlns:p14="http://schemas.microsoft.com/office/powerpoint/2010/main" val="32263321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ja-JP"/>
          </a:p>
        </p:txBody>
      </p:sp>
      <p:sp>
        <p:nvSpPr>
          <p:cNvPr id="3" name="Footer Placeholder 2"/>
          <p:cNvSpPr>
            <a:spLocks noGrp="1"/>
          </p:cNvSpPr>
          <p:nvPr>
            <p:ph type="ftr" sz="quarter" idx="11"/>
          </p:nvPr>
        </p:nvSpPr>
        <p:spPr/>
        <p:txBody>
          <a:bodyPr/>
          <a:lstStyle/>
          <a:p>
            <a:endParaRPr lang="en-US" altLang="ja-JP"/>
          </a:p>
        </p:txBody>
      </p:sp>
      <p:sp>
        <p:nvSpPr>
          <p:cNvPr id="4" name="Slide Number Placeholder 3"/>
          <p:cNvSpPr>
            <a:spLocks noGrp="1"/>
          </p:cNvSpPr>
          <p:nvPr>
            <p:ph type="sldNum" sz="quarter" idx="12"/>
          </p:nvPr>
        </p:nvSpPr>
        <p:spPr/>
        <p:txBody>
          <a:bodyPr/>
          <a:lstStyle/>
          <a:p>
            <a:fld id="{EF2B13FE-9129-824F-AE42-3FB624DCAC11}" type="slidenum">
              <a:rPr lang="ja-JP" altLang="en-US" smtClean="0"/>
              <a:pPr/>
              <a:t>‹#›</a:t>
            </a:fld>
            <a:endParaRPr lang="en-US" altLang="ja-JP"/>
          </a:p>
        </p:txBody>
      </p:sp>
    </p:spTree>
    <p:extLst>
      <p:ext uri="{BB962C8B-B14F-4D97-AF65-F5344CB8AC3E}">
        <p14:creationId xmlns:p14="http://schemas.microsoft.com/office/powerpoint/2010/main" val="8246069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ja-JP" altLang="en-US"/>
              <a:t>マスター タイトルの書式設定</a:t>
            </a:r>
            <a:endParaRPr lang="en-US"/>
          </a:p>
        </p:txBody>
      </p:sp>
      <p:sp>
        <p:nvSpPr>
          <p:cNvPr id="3" name="Content Placeholder 2"/>
          <p:cNvSpPr>
            <a:spLocks noGrp="1"/>
          </p:cNvSpPr>
          <p:nvPr>
            <p:ph idx="1"/>
          </p:nvPr>
        </p:nvSpPr>
        <p:spPr>
          <a:xfrm>
            <a:off x="3872972" y="273059"/>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en-US" altLang="ja-JP"/>
          </a:p>
        </p:txBody>
      </p:sp>
      <p:sp>
        <p:nvSpPr>
          <p:cNvPr id="6" name="Footer Placeholder 5"/>
          <p:cNvSpPr>
            <a:spLocks noGrp="1"/>
          </p:cNvSpPr>
          <p:nvPr>
            <p:ph type="ftr" sz="quarter" idx="11"/>
          </p:nvPr>
        </p:nvSpPr>
        <p:spPr/>
        <p:txBody>
          <a:bodyPr/>
          <a:lstStyle/>
          <a:p>
            <a:endParaRPr lang="en-US" altLang="ja-JP"/>
          </a:p>
        </p:txBody>
      </p:sp>
      <p:sp>
        <p:nvSpPr>
          <p:cNvPr id="7" name="Slide Number Placeholder 6"/>
          <p:cNvSpPr>
            <a:spLocks noGrp="1"/>
          </p:cNvSpPr>
          <p:nvPr>
            <p:ph type="sldNum" sz="quarter" idx="12"/>
          </p:nvPr>
        </p:nvSpPr>
        <p:spPr/>
        <p:txBody>
          <a:bodyPr/>
          <a:lstStyle/>
          <a:p>
            <a:fld id="{E601EB63-459D-5942-AD1E-999564752132}" type="slidenum">
              <a:rPr lang="ja-JP" altLang="en-US" smtClean="0"/>
              <a:pPr/>
              <a:t>‹#›</a:t>
            </a:fld>
            <a:endParaRPr lang="en-US" altLang="ja-JP"/>
          </a:p>
        </p:txBody>
      </p:sp>
    </p:spTree>
    <p:extLst>
      <p:ext uri="{BB962C8B-B14F-4D97-AF65-F5344CB8AC3E}">
        <p14:creationId xmlns:p14="http://schemas.microsoft.com/office/powerpoint/2010/main" val="1110838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eiryo" panose="020B0604030504040204" pitchFamily="34" charset="-128"/>
                <a:ea typeface="Meiryo" panose="020B0604030504040204" pitchFamily="34" charset="-128"/>
              </a:defRPr>
            </a:lvl1pPr>
          </a:lstStyle>
          <a:p>
            <a:r>
              <a:rPr lang="ja-JP" altLang="en-US"/>
              <a:t>マスター タイトルの書式設定</a:t>
            </a:r>
          </a:p>
        </p:txBody>
      </p:sp>
      <p:sp>
        <p:nvSpPr>
          <p:cNvPr id="3" name="コンテンツ プレースホルダー 2"/>
          <p:cNvSpPr>
            <a:spLocks noGrp="1"/>
          </p:cNvSpPr>
          <p:nvPr>
            <p:ph idx="1"/>
          </p:nvPr>
        </p:nvSpPr>
        <p:spPr/>
        <p:txBody>
          <a:bodyPr/>
          <a:lstStyle>
            <a:lvl1pPr>
              <a:defRPr>
                <a:latin typeface="Meiryo" panose="020B0604030504040204" pitchFamily="34" charset="-128"/>
                <a:ea typeface="Meiryo" panose="020B0604030504040204" pitchFamily="34" charset="-128"/>
              </a:defRPr>
            </a:lvl1pPr>
            <a:lvl2pPr>
              <a:defRPr>
                <a:latin typeface="Meiryo" panose="020B0604030504040204" pitchFamily="34" charset="-128"/>
                <a:ea typeface="Meiryo" panose="020B0604030504040204" pitchFamily="34" charset="-128"/>
              </a:defRPr>
            </a:lvl2pPr>
            <a:lvl3pPr>
              <a:defRPr>
                <a:latin typeface="Meiryo" panose="020B0604030504040204" pitchFamily="34" charset="-128"/>
                <a:ea typeface="Meiryo" panose="020B0604030504040204" pitchFamily="34" charset="-128"/>
              </a:defRPr>
            </a:lvl3pPr>
            <a:lvl4pPr>
              <a:defRPr>
                <a:latin typeface="Meiryo" panose="020B0604030504040204" pitchFamily="34" charset="-128"/>
                <a:ea typeface="Meiryo" panose="020B0604030504040204" pitchFamily="34" charset="-128"/>
              </a:defRPr>
            </a:lvl4pPr>
            <a:lvl5pPr>
              <a:defRPr>
                <a:latin typeface="Meiryo" panose="020B0604030504040204" pitchFamily="34" charset="-128"/>
                <a:ea typeface="Meiryo" panose="020B0604030504040204" pitchFamily="34"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atin typeface="Meiryo" panose="020B0604030504040204" pitchFamily="34" charset="-128"/>
                <a:ea typeface="Meiryo" panose="020B0604030504040204" pitchFamily="34" charset="-128"/>
              </a:defRPr>
            </a:lvl1pPr>
          </a:lstStyle>
          <a:p>
            <a:fld id="{CB0EEBAE-4968-1A4D-925B-E5EE012695A5}" type="datetimeFigureOut">
              <a:rPr kumimoji="1" lang="ja-JP" altLang="en-US" smtClean="0"/>
              <a:pPr/>
              <a:t>2023/5/17</a:t>
            </a:fld>
            <a:endParaRPr kumimoji="1" lang="ja-JP" altLang="en-US"/>
          </a:p>
        </p:txBody>
      </p:sp>
      <p:sp>
        <p:nvSpPr>
          <p:cNvPr id="5" name="フッター プレースホルダー 4"/>
          <p:cNvSpPr>
            <a:spLocks noGrp="1"/>
          </p:cNvSpPr>
          <p:nvPr>
            <p:ph type="ftr" sz="quarter" idx="11"/>
          </p:nvPr>
        </p:nvSpPr>
        <p:spPr/>
        <p:txBody>
          <a:bodyPr/>
          <a:lstStyle>
            <a:lvl1pPr>
              <a:defRPr>
                <a:latin typeface="Meiryo" panose="020B0604030504040204" pitchFamily="34" charset="-128"/>
                <a:ea typeface="Meiryo" panose="020B0604030504040204" pitchFamily="34" charset="-128"/>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atin typeface="Meiryo" panose="020B0604030504040204" pitchFamily="34" charset="-128"/>
                <a:ea typeface="Meiryo" panose="020B0604030504040204" pitchFamily="34" charset="-128"/>
              </a:defRPr>
            </a:lvl1pPr>
          </a:lstStyle>
          <a:p>
            <a:fld id="{84A945F7-12E6-A746-9335-385E42CA0FB3}" type="slidenum">
              <a:rPr kumimoji="1" lang="ja-JP" altLang="en-US" smtClean="0"/>
              <a:pPr/>
              <a:t>‹#›</a:t>
            </a:fld>
            <a:endParaRPr kumimoji="1" lang="ja-JP" altLang="en-US"/>
          </a:p>
        </p:txBody>
      </p:sp>
    </p:spTree>
    <p:extLst>
      <p:ext uri="{BB962C8B-B14F-4D97-AF65-F5344CB8AC3E}">
        <p14:creationId xmlns:p14="http://schemas.microsoft.com/office/powerpoint/2010/main" val="21651164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ja-JP" altLang="en-US"/>
              <a:t>マスター タイトルの書式設定</a:t>
            </a:r>
            <a:endParaRPr lang="en-US"/>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en-US" altLang="ja-JP"/>
          </a:p>
        </p:txBody>
      </p:sp>
      <p:sp>
        <p:nvSpPr>
          <p:cNvPr id="6" name="Footer Placeholder 5"/>
          <p:cNvSpPr>
            <a:spLocks noGrp="1"/>
          </p:cNvSpPr>
          <p:nvPr>
            <p:ph type="ftr" sz="quarter" idx="11"/>
          </p:nvPr>
        </p:nvSpPr>
        <p:spPr/>
        <p:txBody>
          <a:bodyPr/>
          <a:lstStyle/>
          <a:p>
            <a:endParaRPr lang="en-US" altLang="ja-JP"/>
          </a:p>
        </p:txBody>
      </p:sp>
      <p:sp>
        <p:nvSpPr>
          <p:cNvPr id="7" name="Slide Number Placeholder 6"/>
          <p:cNvSpPr>
            <a:spLocks noGrp="1"/>
          </p:cNvSpPr>
          <p:nvPr>
            <p:ph type="sldNum" sz="quarter" idx="12"/>
          </p:nvPr>
        </p:nvSpPr>
        <p:spPr/>
        <p:txBody>
          <a:bodyPr/>
          <a:lstStyle/>
          <a:p>
            <a:fld id="{E2BA0B4C-C819-7543-8C9A-08F1C8C727F8}" type="slidenum">
              <a:rPr lang="ja-JP" altLang="en-US" smtClean="0"/>
              <a:pPr/>
              <a:t>‹#›</a:t>
            </a:fld>
            <a:endParaRPr lang="en-US" altLang="ja-JP"/>
          </a:p>
        </p:txBody>
      </p:sp>
    </p:spTree>
    <p:extLst>
      <p:ext uri="{BB962C8B-B14F-4D97-AF65-F5344CB8AC3E}">
        <p14:creationId xmlns:p14="http://schemas.microsoft.com/office/powerpoint/2010/main" val="12457765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lang="en-US" altLang="ja-JP"/>
          </a:p>
        </p:txBody>
      </p:sp>
      <p:sp>
        <p:nvSpPr>
          <p:cNvPr id="5" name="Footer Placeholder 4"/>
          <p:cNvSpPr>
            <a:spLocks noGrp="1"/>
          </p:cNvSpPr>
          <p:nvPr>
            <p:ph type="ftr" sz="quarter" idx="11"/>
          </p:nvPr>
        </p:nvSpPr>
        <p:spPr/>
        <p:txBody>
          <a:bodyPr/>
          <a:lstStyle/>
          <a:p>
            <a:endParaRPr lang="en-US" altLang="ja-JP"/>
          </a:p>
        </p:txBody>
      </p:sp>
      <p:sp>
        <p:nvSpPr>
          <p:cNvPr id="6" name="Slide Number Placeholder 5"/>
          <p:cNvSpPr>
            <a:spLocks noGrp="1"/>
          </p:cNvSpPr>
          <p:nvPr>
            <p:ph type="sldNum" sz="quarter" idx="12"/>
          </p:nvPr>
        </p:nvSpPr>
        <p:spPr/>
        <p:txBody>
          <a:bodyPr/>
          <a:lstStyle/>
          <a:p>
            <a:fld id="{1DC158B5-0880-7E4B-A775-7CFE24E7CF92}" type="slidenum">
              <a:rPr lang="ja-JP" altLang="en-US" smtClean="0"/>
              <a:pPr/>
              <a:t>‹#›</a:t>
            </a:fld>
            <a:endParaRPr lang="en-US" altLang="ja-JP"/>
          </a:p>
        </p:txBody>
      </p:sp>
    </p:spTree>
    <p:extLst>
      <p:ext uri="{BB962C8B-B14F-4D97-AF65-F5344CB8AC3E}">
        <p14:creationId xmlns:p14="http://schemas.microsoft.com/office/powerpoint/2010/main" val="37466534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7"/>
            <a:ext cx="2228850" cy="5851525"/>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495300" y="274647"/>
            <a:ext cx="652145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lang="en-US" altLang="ja-JP"/>
          </a:p>
        </p:txBody>
      </p:sp>
      <p:sp>
        <p:nvSpPr>
          <p:cNvPr id="5" name="Footer Placeholder 4"/>
          <p:cNvSpPr>
            <a:spLocks noGrp="1"/>
          </p:cNvSpPr>
          <p:nvPr>
            <p:ph type="ftr" sz="quarter" idx="11"/>
          </p:nvPr>
        </p:nvSpPr>
        <p:spPr/>
        <p:txBody>
          <a:bodyPr/>
          <a:lstStyle/>
          <a:p>
            <a:endParaRPr lang="en-US" altLang="ja-JP"/>
          </a:p>
        </p:txBody>
      </p:sp>
      <p:sp>
        <p:nvSpPr>
          <p:cNvPr id="6" name="Slide Number Placeholder 5"/>
          <p:cNvSpPr>
            <a:spLocks noGrp="1"/>
          </p:cNvSpPr>
          <p:nvPr>
            <p:ph type="sldNum" sz="quarter" idx="12"/>
          </p:nvPr>
        </p:nvSpPr>
        <p:spPr/>
        <p:txBody>
          <a:bodyPr/>
          <a:lstStyle/>
          <a:p>
            <a:fld id="{C45817EC-8768-9F4E-BB45-6B4516B58F7A}" type="slidenum">
              <a:rPr lang="ja-JP" altLang="en-US" smtClean="0"/>
              <a:pPr/>
              <a:t>‹#›</a:t>
            </a:fld>
            <a:endParaRPr lang="en-US" altLang="ja-JP"/>
          </a:p>
        </p:txBody>
      </p:sp>
    </p:spTree>
    <p:extLst>
      <p:ext uri="{BB962C8B-B14F-4D97-AF65-F5344CB8AC3E}">
        <p14:creationId xmlns:p14="http://schemas.microsoft.com/office/powerpoint/2010/main" val="38349402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8"/>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E8765D0-0069-794F-B806-29C763478ED8}" type="slidenum">
              <a:rPr lang="ja-JP" altLang="en-US" smtClean="0">
                <a:solidFill>
                  <a:prstClr val="black">
                    <a:tint val="75000"/>
                  </a:prstClr>
                </a:solidFill>
              </a:rPr>
              <a:pPr/>
              <a:t>‹#›</a:t>
            </a:fld>
            <a:endParaRPr lang="en-US" altLang="ja-JP">
              <a:solidFill>
                <a:prstClr val="black">
                  <a:tint val="75000"/>
                </a:prstClr>
              </a:solidFill>
            </a:endParaRPr>
          </a:p>
        </p:txBody>
      </p:sp>
    </p:spTree>
    <p:extLst>
      <p:ext uri="{BB962C8B-B14F-4D97-AF65-F5344CB8AC3E}">
        <p14:creationId xmlns:p14="http://schemas.microsoft.com/office/powerpoint/2010/main" val="30339465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lgn="l">
              <a:defRPr/>
            </a:lvl1p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63725DE-10DA-AC4E-B0CE-1E71AD544979}" type="slidenum">
              <a:rPr lang="ja-JP" altLang="en-US" smtClean="0">
                <a:solidFill>
                  <a:prstClr val="black">
                    <a:tint val="75000"/>
                  </a:prstClr>
                </a:solidFill>
              </a:rPr>
              <a:pPr/>
              <a:t>‹#›</a:t>
            </a:fld>
            <a:endParaRPr lang="en-US" altLang="ja-JP">
              <a:solidFill>
                <a:prstClr val="black">
                  <a:tint val="75000"/>
                </a:prstClr>
              </a:solidFill>
            </a:endParaRPr>
          </a:p>
        </p:txBody>
      </p:sp>
    </p:spTree>
    <p:extLst>
      <p:ext uri="{BB962C8B-B14F-4D97-AF65-F5344CB8AC3E}">
        <p14:creationId xmlns:p14="http://schemas.microsoft.com/office/powerpoint/2010/main" val="38631412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3"/>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0FD3FFB-9892-254A-BF4E-E8F0A8F83F30}" type="slidenum">
              <a:rPr lang="ja-JP" altLang="en-US" smtClean="0">
                <a:solidFill>
                  <a:prstClr val="black">
                    <a:tint val="75000"/>
                  </a:prstClr>
                </a:solidFill>
              </a:rPr>
              <a:pPr/>
              <a:t>‹#›</a:t>
            </a:fld>
            <a:endParaRPr lang="en-US" altLang="ja-JP">
              <a:solidFill>
                <a:prstClr val="black">
                  <a:tint val="75000"/>
                </a:prstClr>
              </a:solidFill>
            </a:endParaRPr>
          </a:p>
        </p:txBody>
      </p:sp>
    </p:spTree>
    <p:extLst>
      <p:ext uri="{BB962C8B-B14F-4D97-AF65-F5344CB8AC3E}">
        <p14:creationId xmlns:p14="http://schemas.microsoft.com/office/powerpoint/2010/main" val="29950162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BA9CA42-8DA6-8045-A80B-F2BFBF7F37D8}" type="slidenum">
              <a:rPr lang="ja-JP" altLang="en-US" smtClean="0">
                <a:solidFill>
                  <a:prstClr val="black">
                    <a:tint val="75000"/>
                  </a:prstClr>
                </a:solidFill>
              </a:rPr>
              <a:pPr/>
              <a:t>‹#›</a:t>
            </a:fld>
            <a:endParaRPr lang="en-US" altLang="ja-JP">
              <a:solidFill>
                <a:prstClr val="black">
                  <a:tint val="75000"/>
                </a:prstClr>
              </a:solidFill>
            </a:endParaRPr>
          </a:p>
        </p:txBody>
      </p:sp>
    </p:spTree>
    <p:extLst>
      <p:ext uri="{BB962C8B-B14F-4D97-AF65-F5344CB8AC3E}">
        <p14:creationId xmlns:p14="http://schemas.microsoft.com/office/powerpoint/2010/main" val="7246333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lang="en-US" altLang="ja-JP">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en-US" altLang="ja-JP">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E49E371-6EA1-5B45-873A-7A7C1B9B07C3}" type="slidenum">
              <a:rPr lang="ja-JP" altLang="en-US" smtClean="0">
                <a:solidFill>
                  <a:prstClr val="black">
                    <a:tint val="75000"/>
                  </a:prstClr>
                </a:solidFill>
              </a:rPr>
              <a:pPr/>
              <a:t>‹#›</a:t>
            </a:fld>
            <a:endParaRPr lang="en-US" altLang="ja-JP">
              <a:solidFill>
                <a:prstClr val="black">
                  <a:tint val="75000"/>
                </a:prstClr>
              </a:solidFill>
            </a:endParaRPr>
          </a:p>
        </p:txBody>
      </p:sp>
    </p:spTree>
    <p:extLst>
      <p:ext uri="{BB962C8B-B14F-4D97-AF65-F5344CB8AC3E}">
        <p14:creationId xmlns:p14="http://schemas.microsoft.com/office/powerpoint/2010/main" val="20126260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lang="en-US" altLang="ja-JP">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en-US" altLang="ja-JP">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59011115-6ACB-E647-97A0-05A79B930311}" type="slidenum">
              <a:rPr lang="ja-JP" altLang="en-US" smtClean="0">
                <a:solidFill>
                  <a:prstClr val="black">
                    <a:tint val="75000"/>
                  </a:prstClr>
                </a:solidFill>
              </a:rPr>
              <a:pPr/>
              <a:t>‹#›</a:t>
            </a:fld>
            <a:endParaRPr lang="en-US" altLang="ja-JP">
              <a:solidFill>
                <a:prstClr val="black">
                  <a:tint val="75000"/>
                </a:prstClr>
              </a:solidFill>
            </a:endParaRPr>
          </a:p>
        </p:txBody>
      </p:sp>
    </p:spTree>
    <p:extLst>
      <p:ext uri="{BB962C8B-B14F-4D97-AF65-F5344CB8AC3E}">
        <p14:creationId xmlns:p14="http://schemas.microsoft.com/office/powerpoint/2010/main" val="4956675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en-US" altLang="ja-JP">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en-US" altLang="ja-JP">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EF2B13FE-9129-824F-AE42-3FB624DCAC11}" type="slidenum">
              <a:rPr lang="ja-JP" altLang="en-US" smtClean="0">
                <a:solidFill>
                  <a:prstClr val="black">
                    <a:tint val="75000"/>
                  </a:prstClr>
                </a:solidFill>
              </a:rPr>
              <a:pPr/>
              <a:t>‹#›</a:t>
            </a:fld>
            <a:endParaRPr lang="en-US" altLang="ja-JP">
              <a:solidFill>
                <a:prstClr val="black">
                  <a:tint val="75000"/>
                </a:prstClr>
              </a:solidFill>
            </a:endParaRPr>
          </a:p>
        </p:txBody>
      </p:sp>
    </p:spTree>
    <p:extLst>
      <p:ext uri="{BB962C8B-B14F-4D97-AF65-F5344CB8AC3E}">
        <p14:creationId xmlns:p14="http://schemas.microsoft.com/office/powerpoint/2010/main" val="2468307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6"/>
            <a:ext cx="8420100" cy="1362076"/>
          </a:xfrm>
        </p:spPr>
        <p:txBody>
          <a:bodyPr anchor="t"/>
          <a:lstStyle>
            <a:lvl1pPr algn="l">
              <a:defRPr sz="39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061" indent="0">
              <a:buNone/>
              <a:defRPr sz="1800"/>
            </a:lvl2pPr>
            <a:lvl3pPr marL="914123" indent="0">
              <a:buNone/>
              <a:defRPr sz="1600"/>
            </a:lvl3pPr>
            <a:lvl4pPr marL="1371183" indent="0">
              <a:buNone/>
              <a:defRPr sz="1400"/>
            </a:lvl4pPr>
            <a:lvl5pPr marL="1828244" indent="0">
              <a:buNone/>
              <a:defRPr sz="1400"/>
            </a:lvl5pPr>
            <a:lvl6pPr marL="2285306" indent="0">
              <a:buNone/>
              <a:defRPr sz="1400"/>
            </a:lvl6pPr>
            <a:lvl7pPr marL="2742366" indent="0">
              <a:buNone/>
              <a:defRPr sz="1400"/>
            </a:lvl7pPr>
            <a:lvl8pPr marL="3199428" indent="0">
              <a:buNone/>
              <a:defRPr sz="1400"/>
            </a:lvl8pPr>
            <a:lvl9pPr marL="3656489" indent="0">
              <a:buNone/>
              <a:defRPr sz="14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fld id="{CB0EEBAE-4968-1A4D-925B-E5EE012695A5}" type="datetimeFigureOut">
              <a:rPr kumimoji="1" lang="ja-JP" altLang="en-US" smtClean="0"/>
              <a:t>2023/5/17</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84A945F7-12E6-A746-9335-385E42CA0FB3}" type="slidenum">
              <a:rPr kumimoji="1" lang="ja-JP" altLang="en-US" smtClean="0"/>
              <a:t>‹#›</a:t>
            </a:fld>
            <a:endParaRPr kumimoji="1" lang="ja-JP" altLang="en-US"/>
          </a:p>
        </p:txBody>
      </p:sp>
    </p:spTree>
    <p:extLst>
      <p:ext uri="{BB962C8B-B14F-4D97-AF65-F5344CB8AC3E}">
        <p14:creationId xmlns:p14="http://schemas.microsoft.com/office/powerpoint/2010/main" val="22814929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2" y="27306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E601EB63-459D-5942-AD1E-999564752132}" type="slidenum">
              <a:rPr lang="ja-JP" altLang="en-US" smtClean="0">
                <a:solidFill>
                  <a:prstClr val="black">
                    <a:tint val="75000"/>
                  </a:prstClr>
                </a:solidFill>
              </a:rPr>
              <a:pPr/>
              <a:t>‹#›</a:t>
            </a:fld>
            <a:endParaRPr lang="en-US" altLang="ja-JP">
              <a:solidFill>
                <a:prstClr val="black">
                  <a:tint val="75000"/>
                </a:prstClr>
              </a:solidFill>
            </a:endParaRPr>
          </a:p>
        </p:txBody>
      </p:sp>
    </p:spTree>
    <p:extLst>
      <p:ext uri="{BB962C8B-B14F-4D97-AF65-F5344CB8AC3E}">
        <p14:creationId xmlns:p14="http://schemas.microsoft.com/office/powerpoint/2010/main" val="20694609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E2BA0B4C-C819-7543-8C9A-08F1C8C727F8}" type="slidenum">
              <a:rPr lang="ja-JP" altLang="en-US" smtClean="0">
                <a:solidFill>
                  <a:prstClr val="black">
                    <a:tint val="75000"/>
                  </a:prstClr>
                </a:solidFill>
              </a:rPr>
              <a:pPr/>
              <a:t>‹#›</a:t>
            </a:fld>
            <a:endParaRPr lang="en-US" altLang="ja-JP">
              <a:solidFill>
                <a:prstClr val="black">
                  <a:tint val="75000"/>
                </a:prstClr>
              </a:solidFill>
            </a:endParaRPr>
          </a:p>
        </p:txBody>
      </p:sp>
    </p:spTree>
    <p:extLst>
      <p:ext uri="{BB962C8B-B14F-4D97-AF65-F5344CB8AC3E}">
        <p14:creationId xmlns:p14="http://schemas.microsoft.com/office/powerpoint/2010/main" val="224150105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DC158B5-0880-7E4B-A775-7CFE24E7CF92}" type="slidenum">
              <a:rPr lang="ja-JP" altLang="en-US" smtClean="0">
                <a:solidFill>
                  <a:prstClr val="black">
                    <a:tint val="75000"/>
                  </a:prstClr>
                </a:solidFill>
              </a:rPr>
              <a:pPr/>
              <a:t>‹#›</a:t>
            </a:fld>
            <a:endParaRPr lang="en-US" altLang="ja-JP">
              <a:solidFill>
                <a:prstClr val="black">
                  <a:tint val="75000"/>
                </a:prstClr>
              </a:solidFill>
            </a:endParaRPr>
          </a:p>
        </p:txBody>
      </p:sp>
    </p:spTree>
    <p:extLst>
      <p:ext uri="{BB962C8B-B14F-4D97-AF65-F5344CB8AC3E}">
        <p14:creationId xmlns:p14="http://schemas.microsoft.com/office/powerpoint/2010/main" val="283727665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51"/>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51"/>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45817EC-8768-9F4E-BB45-6B4516B58F7A}" type="slidenum">
              <a:rPr lang="ja-JP" altLang="en-US" smtClean="0">
                <a:solidFill>
                  <a:prstClr val="black">
                    <a:tint val="75000"/>
                  </a:prstClr>
                </a:solidFill>
              </a:rPr>
              <a:pPr/>
              <a:t>‹#›</a:t>
            </a:fld>
            <a:endParaRPr lang="en-US" altLang="ja-JP">
              <a:solidFill>
                <a:prstClr val="black">
                  <a:tint val="75000"/>
                </a:prstClr>
              </a:solidFill>
            </a:endParaRPr>
          </a:p>
        </p:txBody>
      </p:sp>
    </p:spTree>
    <p:extLst>
      <p:ext uri="{BB962C8B-B14F-4D97-AF65-F5344CB8AC3E}">
        <p14:creationId xmlns:p14="http://schemas.microsoft.com/office/powerpoint/2010/main" val="2342872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1281114" y="2017715"/>
            <a:ext cx="4133851" cy="4114800"/>
          </a:xfrm>
        </p:spPr>
        <p:txBody>
          <a:bodyPr/>
          <a:lstStyle>
            <a:lvl1pPr>
              <a:defRPr sz="28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567362" y="2017715"/>
            <a:ext cx="4133851" cy="4114800"/>
          </a:xfrm>
        </p:spPr>
        <p:txBody>
          <a:bodyPr/>
          <a:lstStyle>
            <a:lvl1pPr>
              <a:defRPr sz="28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fld id="{CB0EEBAE-4968-1A4D-925B-E5EE012695A5}" type="datetimeFigureOut">
              <a:rPr kumimoji="1" lang="ja-JP" altLang="en-US" smtClean="0"/>
              <a:t>2023/5/17</a:t>
            </a:fld>
            <a:endParaRPr kumimoji="1" lang="ja-JP" altLang="en-US"/>
          </a:p>
        </p:txBody>
      </p:sp>
      <p:sp>
        <p:nvSpPr>
          <p:cNvPr id="6" name="フッター プレースホルダー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6"/>
          <p:cNvSpPr>
            <a:spLocks noGrp="1"/>
          </p:cNvSpPr>
          <p:nvPr>
            <p:ph type="sldNum" sz="quarter" idx="12"/>
          </p:nvPr>
        </p:nvSpPr>
        <p:spPr/>
        <p:txBody>
          <a:bodyPr/>
          <a:lstStyle>
            <a:lvl1pPr>
              <a:defRPr/>
            </a:lvl1pPr>
          </a:lstStyle>
          <a:p>
            <a:fld id="{84A945F7-12E6-A746-9335-385E42CA0FB3}" type="slidenum">
              <a:rPr kumimoji="1" lang="ja-JP" altLang="en-US" smtClean="0"/>
              <a:t>‹#›</a:t>
            </a:fld>
            <a:endParaRPr kumimoji="1" lang="ja-JP" altLang="en-US"/>
          </a:p>
        </p:txBody>
      </p:sp>
    </p:spTree>
    <p:extLst>
      <p:ext uri="{BB962C8B-B14F-4D97-AF65-F5344CB8AC3E}">
        <p14:creationId xmlns:p14="http://schemas.microsoft.com/office/powerpoint/2010/main" val="2038955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9"/>
            <a:ext cx="89154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7"/>
            <a:ext cx="4376738" cy="639763"/>
          </a:xfrm>
        </p:spPr>
        <p:txBody>
          <a:bodyPr anchor="b"/>
          <a:lstStyle>
            <a:lvl1pPr marL="0" indent="0">
              <a:buNone/>
              <a:defRPr sz="2300" b="1"/>
            </a:lvl1pPr>
            <a:lvl2pPr marL="457061" indent="0">
              <a:buNone/>
              <a:defRPr sz="2000" b="1"/>
            </a:lvl2pPr>
            <a:lvl3pPr marL="914123" indent="0">
              <a:buNone/>
              <a:defRPr sz="1800" b="1"/>
            </a:lvl3pPr>
            <a:lvl4pPr marL="1371183" indent="0">
              <a:buNone/>
              <a:defRPr sz="1600" b="1"/>
            </a:lvl4pPr>
            <a:lvl5pPr marL="1828244" indent="0">
              <a:buNone/>
              <a:defRPr sz="1600" b="1"/>
            </a:lvl5pPr>
            <a:lvl6pPr marL="2285306" indent="0">
              <a:buNone/>
              <a:defRPr sz="1600" b="1"/>
            </a:lvl6pPr>
            <a:lvl7pPr marL="2742366" indent="0">
              <a:buNone/>
              <a:defRPr sz="1600" b="1"/>
            </a:lvl7pPr>
            <a:lvl8pPr marL="3199428" indent="0">
              <a:buNone/>
              <a:defRPr sz="1600" b="1"/>
            </a:lvl8pPr>
            <a:lvl9pPr marL="3656489"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3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398" y="1535117"/>
            <a:ext cx="4378325" cy="639763"/>
          </a:xfrm>
        </p:spPr>
        <p:txBody>
          <a:bodyPr anchor="b"/>
          <a:lstStyle>
            <a:lvl1pPr marL="0" indent="0">
              <a:buNone/>
              <a:defRPr sz="2300" b="1"/>
            </a:lvl1pPr>
            <a:lvl2pPr marL="457061" indent="0">
              <a:buNone/>
              <a:defRPr sz="2000" b="1"/>
            </a:lvl2pPr>
            <a:lvl3pPr marL="914123" indent="0">
              <a:buNone/>
              <a:defRPr sz="1800" b="1"/>
            </a:lvl3pPr>
            <a:lvl4pPr marL="1371183" indent="0">
              <a:buNone/>
              <a:defRPr sz="1600" b="1"/>
            </a:lvl4pPr>
            <a:lvl5pPr marL="1828244" indent="0">
              <a:buNone/>
              <a:defRPr sz="1600" b="1"/>
            </a:lvl5pPr>
            <a:lvl6pPr marL="2285306" indent="0">
              <a:buNone/>
              <a:defRPr sz="1600" b="1"/>
            </a:lvl6pPr>
            <a:lvl7pPr marL="2742366" indent="0">
              <a:buNone/>
              <a:defRPr sz="1600" b="1"/>
            </a:lvl7pPr>
            <a:lvl8pPr marL="3199428" indent="0">
              <a:buNone/>
              <a:defRPr sz="1600" b="1"/>
            </a:lvl8pPr>
            <a:lvl9pPr marL="3656489"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98" y="2174875"/>
            <a:ext cx="4378325" cy="3951288"/>
          </a:xfrm>
        </p:spPr>
        <p:txBody>
          <a:bodyPr/>
          <a:lstStyle>
            <a:lvl1pPr>
              <a:defRPr sz="23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fld id="{CB0EEBAE-4968-1A4D-925B-E5EE012695A5}" type="datetimeFigureOut">
              <a:rPr kumimoji="1" lang="ja-JP" altLang="en-US" smtClean="0"/>
              <a:t>2023/5/17</a:t>
            </a:fld>
            <a:endParaRPr kumimoji="1" lang="ja-JP" altLang="en-US"/>
          </a:p>
        </p:txBody>
      </p:sp>
      <p:sp>
        <p:nvSpPr>
          <p:cNvPr id="8" name="フッター プレースホルダー 7"/>
          <p:cNvSpPr>
            <a:spLocks noGrp="1"/>
          </p:cNvSpPr>
          <p:nvPr>
            <p:ph type="ftr" sz="quarter" idx="11"/>
          </p:nvPr>
        </p:nvSpPr>
        <p:spPr/>
        <p:txBody>
          <a:bodyPr/>
          <a:lstStyle>
            <a:lvl1pPr>
              <a:defRPr/>
            </a:lvl1pPr>
          </a:lstStyle>
          <a:p>
            <a:endParaRPr kumimoji="1" lang="ja-JP" altLang="en-US"/>
          </a:p>
        </p:txBody>
      </p:sp>
      <p:sp>
        <p:nvSpPr>
          <p:cNvPr id="9" name="スライド番号プレースホルダー 8"/>
          <p:cNvSpPr>
            <a:spLocks noGrp="1"/>
          </p:cNvSpPr>
          <p:nvPr>
            <p:ph type="sldNum" sz="quarter" idx="12"/>
          </p:nvPr>
        </p:nvSpPr>
        <p:spPr/>
        <p:txBody>
          <a:bodyPr/>
          <a:lstStyle>
            <a:lvl1pPr>
              <a:defRPr/>
            </a:lvl1pPr>
          </a:lstStyle>
          <a:p>
            <a:fld id="{84A945F7-12E6-A746-9335-385E42CA0FB3}" type="slidenum">
              <a:rPr kumimoji="1" lang="ja-JP" altLang="en-US" smtClean="0"/>
              <a:t>‹#›</a:t>
            </a:fld>
            <a:endParaRPr kumimoji="1" lang="ja-JP" altLang="en-US"/>
          </a:p>
        </p:txBody>
      </p:sp>
    </p:spTree>
    <p:extLst>
      <p:ext uri="{BB962C8B-B14F-4D97-AF65-F5344CB8AC3E}">
        <p14:creationId xmlns:p14="http://schemas.microsoft.com/office/powerpoint/2010/main" val="3383391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fld id="{CB0EEBAE-4968-1A4D-925B-E5EE012695A5}" type="datetimeFigureOut">
              <a:rPr kumimoji="1" lang="ja-JP" altLang="en-US" smtClean="0"/>
              <a:t>2023/5/17</a:t>
            </a:fld>
            <a:endParaRPr kumimoji="1" lang="ja-JP" altLang="en-US"/>
          </a:p>
        </p:txBody>
      </p:sp>
      <p:sp>
        <p:nvSpPr>
          <p:cNvPr id="4" name="フッター プレースホルダー 3"/>
          <p:cNvSpPr>
            <a:spLocks noGrp="1"/>
          </p:cNvSpPr>
          <p:nvPr>
            <p:ph type="ftr" sz="quarter" idx="11"/>
          </p:nvPr>
        </p:nvSpPr>
        <p:spPr/>
        <p:txBody>
          <a:bodyPr/>
          <a:lstStyle>
            <a:lvl1pPr>
              <a:defRPr/>
            </a:lvl1pPr>
          </a:lstStyle>
          <a:p>
            <a:endParaRPr kumimoji="1" lang="ja-JP" altLang="en-US"/>
          </a:p>
        </p:txBody>
      </p:sp>
      <p:sp>
        <p:nvSpPr>
          <p:cNvPr id="5" name="スライド番号プレースホルダー 4"/>
          <p:cNvSpPr>
            <a:spLocks noGrp="1"/>
          </p:cNvSpPr>
          <p:nvPr>
            <p:ph type="sldNum" sz="quarter" idx="12"/>
          </p:nvPr>
        </p:nvSpPr>
        <p:spPr/>
        <p:txBody>
          <a:bodyPr/>
          <a:lstStyle>
            <a:lvl1pPr>
              <a:defRPr/>
            </a:lvl1pPr>
          </a:lstStyle>
          <a:p>
            <a:fld id="{84A945F7-12E6-A746-9335-385E42CA0FB3}" type="slidenum">
              <a:rPr kumimoji="1" lang="ja-JP" altLang="en-US" smtClean="0"/>
              <a:t>‹#›</a:t>
            </a:fld>
            <a:endParaRPr kumimoji="1" lang="ja-JP" altLang="en-US"/>
          </a:p>
        </p:txBody>
      </p:sp>
    </p:spTree>
    <p:extLst>
      <p:ext uri="{BB962C8B-B14F-4D97-AF65-F5344CB8AC3E}">
        <p14:creationId xmlns:p14="http://schemas.microsoft.com/office/powerpoint/2010/main" val="1158322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fld id="{CB0EEBAE-4968-1A4D-925B-E5EE012695A5}" type="datetimeFigureOut">
              <a:rPr kumimoji="1" lang="ja-JP" altLang="en-US" smtClean="0"/>
              <a:t>2023/5/17</a:t>
            </a:fld>
            <a:endParaRPr kumimoji="1" lang="ja-JP" altLang="en-US"/>
          </a:p>
        </p:txBody>
      </p:sp>
      <p:sp>
        <p:nvSpPr>
          <p:cNvPr id="3" name="フッター プレースホルダー 2"/>
          <p:cNvSpPr>
            <a:spLocks noGrp="1"/>
          </p:cNvSpPr>
          <p:nvPr>
            <p:ph type="ftr" sz="quarter" idx="11"/>
          </p:nvPr>
        </p:nvSpPr>
        <p:spPr/>
        <p:txBody>
          <a:bodyPr/>
          <a:lstStyle>
            <a:lvl1pPr>
              <a:defRPr/>
            </a:lvl1pPr>
          </a:lstStyle>
          <a:p>
            <a:endParaRPr kumimoji="1" lang="ja-JP" altLang="en-US"/>
          </a:p>
        </p:txBody>
      </p:sp>
      <p:sp>
        <p:nvSpPr>
          <p:cNvPr id="4" name="スライド番号プレースホルダー 3"/>
          <p:cNvSpPr>
            <a:spLocks noGrp="1"/>
          </p:cNvSpPr>
          <p:nvPr>
            <p:ph type="sldNum" sz="quarter" idx="12"/>
          </p:nvPr>
        </p:nvSpPr>
        <p:spPr/>
        <p:txBody>
          <a:bodyPr/>
          <a:lstStyle>
            <a:lvl1pPr>
              <a:defRPr/>
            </a:lvl1pPr>
          </a:lstStyle>
          <a:p>
            <a:fld id="{84A945F7-12E6-A746-9335-385E42CA0FB3}" type="slidenum">
              <a:rPr kumimoji="1" lang="ja-JP" altLang="en-US" smtClean="0"/>
              <a:t>‹#›</a:t>
            </a:fld>
            <a:endParaRPr kumimoji="1" lang="ja-JP" altLang="en-US"/>
          </a:p>
        </p:txBody>
      </p:sp>
    </p:spTree>
    <p:extLst>
      <p:ext uri="{BB962C8B-B14F-4D97-AF65-F5344CB8AC3E}">
        <p14:creationId xmlns:p14="http://schemas.microsoft.com/office/powerpoint/2010/main" val="3957267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12" y="273073"/>
            <a:ext cx="3259138" cy="1162051"/>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3499" y="273080"/>
            <a:ext cx="5537201" cy="5853113"/>
          </a:xfrm>
        </p:spPr>
        <p:txBody>
          <a:bodyPr/>
          <a:lstStyle>
            <a:lvl1pPr>
              <a:defRPr sz="3200"/>
            </a:lvl1pPr>
            <a:lvl2pPr>
              <a:defRPr sz="2800"/>
            </a:lvl2pPr>
            <a:lvl3pPr>
              <a:defRPr sz="23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12" y="1435104"/>
            <a:ext cx="3259138" cy="4691063"/>
          </a:xfrm>
        </p:spPr>
        <p:txBody>
          <a:bodyPr/>
          <a:lstStyle>
            <a:lvl1pPr marL="0" indent="0">
              <a:buNone/>
              <a:defRPr sz="1400"/>
            </a:lvl1pPr>
            <a:lvl2pPr marL="457061" indent="0">
              <a:buNone/>
              <a:defRPr sz="1200"/>
            </a:lvl2pPr>
            <a:lvl3pPr marL="914123" indent="0">
              <a:buNone/>
              <a:defRPr sz="1100"/>
            </a:lvl3pPr>
            <a:lvl4pPr marL="1371183" indent="0">
              <a:buNone/>
              <a:defRPr sz="900"/>
            </a:lvl4pPr>
            <a:lvl5pPr marL="1828244" indent="0">
              <a:buNone/>
              <a:defRPr sz="900"/>
            </a:lvl5pPr>
            <a:lvl6pPr marL="2285306" indent="0">
              <a:buNone/>
              <a:defRPr sz="900"/>
            </a:lvl6pPr>
            <a:lvl7pPr marL="2742366" indent="0">
              <a:buNone/>
              <a:defRPr sz="900"/>
            </a:lvl7pPr>
            <a:lvl8pPr marL="3199428" indent="0">
              <a:buNone/>
              <a:defRPr sz="900"/>
            </a:lvl8pPr>
            <a:lvl9pPr marL="3656489"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fld id="{CB0EEBAE-4968-1A4D-925B-E5EE012695A5}" type="datetimeFigureOut">
              <a:rPr kumimoji="1" lang="ja-JP" altLang="en-US" smtClean="0"/>
              <a:t>2023/5/17</a:t>
            </a:fld>
            <a:endParaRPr kumimoji="1" lang="ja-JP" altLang="en-US"/>
          </a:p>
        </p:txBody>
      </p:sp>
      <p:sp>
        <p:nvSpPr>
          <p:cNvPr id="6" name="フッター プレースホルダー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6"/>
          <p:cNvSpPr>
            <a:spLocks noGrp="1"/>
          </p:cNvSpPr>
          <p:nvPr>
            <p:ph type="sldNum" sz="quarter" idx="12"/>
          </p:nvPr>
        </p:nvSpPr>
        <p:spPr/>
        <p:txBody>
          <a:bodyPr/>
          <a:lstStyle>
            <a:lvl1pPr>
              <a:defRPr/>
            </a:lvl1pPr>
          </a:lstStyle>
          <a:p>
            <a:fld id="{84A945F7-12E6-A746-9335-385E42CA0FB3}" type="slidenum">
              <a:rPr kumimoji="1" lang="ja-JP" altLang="en-US" smtClean="0"/>
              <a:t>‹#›</a:t>
            </a:fld>
            <a:endParaRPr kumimoji="1" lang="ja-JP" altLang="en-US"/>
          </a:p>
        </p:txBody>
      </p:sp>
    </p:spTree>
    <p:extLst>
      <p:ext uri="{BB962C8B-B14F-4D97-AF65-F5344CB8AC3E}">
        <p14:creationId xmlns:p14="http://schemas.microsoft.com/office/powerpoint/2010/main" val="3918863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6"/>
            <a:ext cx="5943600" cy="566740"/>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061" indent="0">
              <a:buNone/>
              <a:defRPr sz="2800"/>
            </a:lvl2pPr>
            <a:lvl3pPr marL="914123" indent="0">
              <a:buNone/>
              <a:defRPr sz="2300"/>
            </a:lvl3pPr>
            <a:lvl4pPr marL="1371183" indent="0">
              <a:buNone/>
              <a:defRPr sz="2000"/>
            </a:lvl4pPr>
            <a:lvl5pPr marL="1828244" indent="0">
              <a:buNone/>
              <a:defRPr sz="2000"/>
            </a:lvl5pPr>
            <a:lvl6pPr marL="2285306" indent="0">
              <a:buNone/>
              <a:defRPr sz="2000"/>
            </a:lvl6pPr>
            <a:lvl7pPr marL="2742366" indent="0">
              <a:buNone/>
              <a:defRPr sz="2000"/>
            </a:lvl7pPr>
            <a:lvl8pPr marL="3199428" indent="0">
              <a:buNone/>
              <a:defRPr sz="2000"/>
            </a:lvl8pPr>
            <a:lvl9pPr marL="3656489" indent="0">
              <a:buNone/>
              <a:defRPr sz="2000"/>
            </a:lvl9pPr>
          </a:lstStyle>
          <a:p>
            <a:r>
              <a:rPr lang="ja-JP" altLang="en-US"/>
              <a:t>アイコンをクリックして図を追加</a:t>
            </a:r>
          </a:p>
        </p:txBody>
      </p:sp>
      <p:sp>
        <p:nvSpPr>
          <p:cNvPr id="4" name="テキスト プレースホルダー 3"/>
          <p:cNvSpPr>
            <a:spLocks noGrp="1"/>
          </p:cNvSpPr>
          <p:nvPr>
            <p:ph type="body" sz="half" idx="2"/>
          </p:nvPr>
        </p:nvSpPr>
        <p:spPr>
          <a:xfrm>
            <a:off x="1941513" y="5367367"/>
            <a:ext cx="5943600" cy="804863"/>
          </a:xfrm>
        </p:spPr>
        <p:txBody>
          <a:bodyPr/>
          <a:lstStyle>
            <a:lvl1pPr marL="0" indent="0">
              <a:buNone/>
              <a:defRPr sz="1400"/>
            </a:lvl1pPr>
            <a:lvl2pPr marL="457061" indent="0">
              <a:buNone/>
              <a:defRPr sz="1200"/>
            </a:lvl2pPr>
            <a:lvl3pPr marL="914123" indent="0">
              <a:buNone/>
              <a:defRPr sz="1100"/>
            </a:lvl3pPr>
            <a:lvl4pPr marL="1371183" indent="0">
              <a:buNone/>
              <a:defRPr sz="900"/>
            </a:lvl4pPr>
            <a:lvl5pPr marL="1828244" indent="0">
              <a:buNone/>
              <a:defRPr sz="900"/>
            </a:lvl5pPr>
            <a:lvl6pPr marL="2285306" indent="0">
              <a:buNone/>
              <a:defRPr sz="900"/>
            </a:lvl6pPr>
            <a:lvl7pPr marL="2742366" indent="0">
              <a:buNone/>
              <a:defRPr sz="900"/>
            </a:lvl7pPr>
            <a:lvl8pPr marL="3199428" indent="0">
              <a:buNone/>
              <a:defRPr sz="900"/>
            </a:lvl8pPr>
            <a:lvl9pPr marL="3656489"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fld id="{CB0EEBAE-4968-1A4D-925B-E5EE012695A5}" type="datetimeFigureOut">
              <a:rPr kumimoji="1" lang="ja-JP" altLang="en-US" smtClean="0"/>
              <a:t>2023/5/17</a:t>
            </a:fld>
            <a:endParaRPr kumimoji="1" lang="ja-JP" altLang="en-US"/>
          </a:p>
        </p:txBody>
      </p:sp>
      <p:sp>
        <p:nvSpPr>
          <p:cNvPr id="6" name="フッター プレースホルダー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6"/>
          <p:cNvSpPr>
            <a:spLocks noGrp="1"/>
          </p:cNvSpPr>
          <p:nvPr>
            <p:ph type="sldNum" sz="quarter" idx="12"/>
          </p:nvPr>
        </p:nvSpPr>
        <p:spPr/>
        <p:txBody>
          <a:bodyPr/>
          <a:lstStyle>
            <a:lvl1pPr>
              <a:defRPr/>
            </a:lvl1pPr>
          </a:lstStyle>
          <a:p>
            <a:fld id="{84A945F7-12E6-A746-9335-385E42CA0FB3}" type="slidenum">
              <a:rPr kumimoji="1" lang="ja-JP" altLang="en-US" smtClean="0"/>
              <a:t>‹#›</a:t>
            </a:fld>
            <a:endParaRPr kumimoji="1" lang="ja-JP" altLang="en-US"/>
          </a:p>
        </p:txBody>
      </p:sp>
    </p:spTree>
    <p:extLst>
      <p:ext uri="{BB962C8B-B14F-4D97-AF65-F5344CB8AC3E}">
        <p14:creationId xmlns:p14="http://schemas.microsoft.com/office/powerpoint/2010/main" val="3640162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4818" name="Rectangle 2"/>
          <p:cNvSpPr>
            <a:spLocks noChangeArrowheads="1"/>
          </p:cNvSpPr>
          <p:nvPr/>
        </p:nvSpPr>
        <p:spPr bwMode="ltGray">
          <a:xfrm>
            <a:off x="452442" y="1098556"/>
            <a:ext cx="474663" cy="474664"/>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1412" tIns="45707" rIns="91412" bIns="45707" anchor="ctr"/>
          <a:lstStyle/>
          <a:p>
            <a:pPr algn="ctr" eaLnBrk="1" hangingPunct="1"/>
            <a:endParaRPr kumimoji="1" lang="ja-JP" altLang="en-US" sz="2300">
              <a:latin typeface="Meiryo" panose="020B0604030504040204" pitchFamily="34" charset="-128"/>
              <a:ea typeface="Meiryo" panose="020B0604030504040204" pitchFamily="34" charset="-128"/>
            </a:endParaRPr>
          </a:p>
        </p:txBody>
      </p:sp>
      <p:sp>
        <p:nvSpPr>
          <p:cNvPr id="34819" name="Rectangle 3"/>
          <p:cNvSpPr>
            <a:spLocks noChangeArrowheads="1"/>
          </p:cNvSpPr>
          <p:nvPr/>
        </p:nvSpPr>
        <p:spPr bwMode="ltGray">
          <a:xfrm>
            <a:off x="866775" y="1098556"/>
            <a:ext cx="355600" cy="474664"/>
          </a:xfrm>
          <a:prstGeom prst="rect">
            <a:avLst/>
          </a:prstGeom>
          <a:gradFill rotWithShape="0">
            <a:gsLst>
              <a:gs pos="0">
                <a:schemeClr val="accent2"/>
              </a:gs>
              <a:gs pos="100000">
                <a:schemeClr val="bg1"/>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1412" tIns="45707" rIns="91412" bIns="45707" anchor="ctr"/>
          <a:lstStyle/>
          <a:p>
            <a:pPr algn="ctr" eaLnBrk="1" hangingPunct="1"/>
            <a:endParaRPr kumimoji="1" lang="ja-JP" altLang="en-US" sz="2300">
              <a:latin typeface="Meiryo" panose="020B0604030504040204" pitchFamily="34" charset="-128"/>
              <a:ea typeface="Meiryo" panose="020B0604030504040204" pitchFamily="34" charset="-128"/>
            </a:endParaRPr>
          </a:p>
        </p:txBody>
      </p:sp>
      <p:sp>
        <p:nvSpPr>
          <p:cNvPr id="34820" name="Rectangle 4"/>
          <p:cNvSpPr>
            <a:spLocks noChangeArrowheads="1"/>
          </p:cNvSpPr>
          <p:nvPr/>
        </p:nvSpPr>
        <p:spPr bwMode="ltGray">
          <a:xfrm>
            <a:off x="585791" y="1520831"/>
            <a:ext cx="458787" cy="474664"/>
          </a:xfrm>
          <a:prstGeom prst="rect">
            <a:avLst/>
          </a:prstGeom>
          <a:solidFill>
            <a:schemeClr val="folHlink"/>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1412" tIns="45707" rIns="91412" bIns="45707" anchor="ctr"/>
          <a:lstStyle/>
          <a:p>
            <a:pPr algn="ctr" eaLnBrk="1" hangingPunct="1"/>
            <a:endParaRPr kumimoji="1" lang="ja-JP" altLang="en-US" sz="2300">
              <a:latin typeface="Meiryo" panose="020B0604030504040204" pitchFamily="34" charset="-128"/>
              <a:ea typeface="Meiryo" panose="020B0604030504040204" pitchFamily="34" charset="-128"/>
            </a:endParaRPr>
          </a:p>
        </p:txBody>
      </p:sp>
      <p:sp>
        <p:nvSpPr>
          <p:cNvPr id="34821" name="Rectangle 5"/>
          <p:cNvSpPr>
            <a:spLocks noChangeArrowheads="1"/>
          </p:cNvSpPr>
          <p:nvPr/>
        </p:nvSpPr>
        <p:spPr bwMode="ltGray">
          <a:xfrm>
            <a:off x="987428" y="1520831"/>
            <a:ext cx="398463" cy="474664"/>
          </a:xfrm>
          <a:prstGeom prst="rect">
            <a:avLst/>
          </a:prstGeom>
          <a:gradFill rotWithShape="0">
            <a:gsLst>
              <a:gs pos="0">
                <a:schemeClr val="folHlink"/>
              </a:gs>
              <a:gs pos="100000">
                <a:schemeClr val="bg1"/>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1412" tIns="45707" rIns="91412" bIns="45707" anchor="ctr"/>
          <a:lstStyle/>
          <a:p>
            <a:pPr algn="ctr" eaLnBrk="1" hangingPunct="1"/>
            <a:endParaRPr kumimoji="1" lang="ja-JP" altLang="en-US" sz="2300">
              <a:latin typeface="Meiryo" panose="020B0604030504040204" pitchFamily="34" charset="-128"/>
              <a:ea typeface="Meiryo" panose="020B0604030504040204" pitchFamily="34" charset="-128"/>
            </a:endParaRPr>
          </a:p>
        </p:txBody>
      </p:sp>
      <p:sp>
        <p:nvSpPr>
          <p:cNvPr id="34822" name="Rectangle 6"/>
          <p:cNvSpPr>
            <a:spLocks noChangeArrowheads="1"/>
          </p:cNvSpPr>
          <p:nvPr/>
        </p:nvSpPr>
        <p:spPr bwMode="ltGray">
          <a:xfrm>
            <a:off x="138133" y="1447825"/>
            <a:ext cx="606425"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1412" tIns="45707" rIns="91412" bIns="45707" anchor="ctr"/>
          <a:lstStyle/>
          <a:p>
            <a:pPr algn="ctr" eaLnBrk="1" hangingPunct="1"/>
            <a:endParaRPr kumimoji="1" lang="ja-JP" altLang="en-US" sz="2300">
              <a:latin typeface="Meiryo" panose="020B0604030504040204" pitchFamily="34" charset="-128"/>
              <a:ea typeface="Meiryo" panose="020B0604030504040204" pitchFamily="34" charset="-128"/>
            </a:endParaRPr>
          </a:p>
        </p:txBody>
      </p:sp>
      <p:sp>
        <p:nvSpPr>
          <p:cNvPr id="34823" name="Rectangle 7"/>
          <p:cNvSpPr>
            <a:spLocks noChangeArrowheads="1"/>
          </p:cNvSpPr>
          <p:nvPr/>
        </p:nvSpPr>
        <p:spPr bwMode="gray">
          <a:xfrm>
            <a:off x="825503" y="990627"/>
            <a:ext cx="34925" cy="1052513"/>
          </a:xfrm>
          <a:prstGeom prst="rect">
            <a:avLst/>
          </a:prstGeom>
          <a:solidFill>
            <a:schemeClr val="bg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1412" tIns="45707" rIns="91412" bIns="45707" anchor="ctr"/>
          <a:lstStyle/>
          <a:p>
            <a:pPr algn="ctr" eaLnBrk="1" hangingPunct="1"/>
            <a:endParaRPr kumimoji="1" lang="ja-JP" altLang="en-US" sz="2300">
              <a:latin typeface="Meiryo" panose="020B0604030504040204" pitchFamily="34" charset="-128"/>
              <a:ea typeface="Meiryo" panose="020B0604030504040204" pitchFamily="34" charset="-128"/>
            </a:endParaRPr>
          </a:p>
        </p:txBody>
      </p:sp>
      <p:sp>
        <p:nvSpPr>
          <p:cNvPr id="34824" name="Rectangle 8"/>
          <p:cNvSpPr>
            <a:spLocks noChangeArrowheads="1"/>
          </p:cNvSpPr>
          <p:nvPr/>
        </p:nvSpPr>
        <p:spPr bwMode="gray">
          <a:xfrm>
            <a:off x="479448" y="1781184"/>
            <a:ext cx="8912225" cy="31751"/>
          </a:xfrm>
          <a:prstGeom prst="rect">
            <a:avLst/>
          </a:prstGeom>
          <a:gradFill rotWithShape="0">
            <a:gsLst>
              <a:gs pos="0">
                <a:schemeClr val="bg2"/>
              </a:gs>
              <a:gs pos="100000">
                <a:schemeClr val="bg1"/>
              </a:gs>
            </a:gsLst>
            <a:lin ang="0" scaled="1"/>
          </a:gra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lIns="91412" tIns="45707" rIns="91412" bIns="45707" anchor="ctr"/>
          <a:lstStyle/>
          <a:p>
            <a:pPr algn="ctr" eaLnBrk="1" hangingPunct="1"/>
            <a:endParaRPr kumimoji="1" lang="ja-JP" altLang="en-US" sz="2300">
              <a:latin typeface="Meiryo" panose="020B0604030504040204" pitchFamily="34" charset="-128"/>
              <a:ea typeface="Meiryo" panose="020B0604030504040204" pitchFamily="34" charset="-128"/>
            </a:endParaRPr>
          </a:p>
        </p:txBody>
      </p:sp>
      <p:sp>
        <p:nvSpPr>
          <p:cNvPr id="34825" name="Rectangle 9"/>
          <p:cNvSpPr>
            <a:spLocks noGrp="1" noChangeArrowheads="1"/>
          </p:cNvSpPr>
          <p:nvPr>
            <p:ph type="title"/>
          </p:nvPr>
        </p:nvSpPr>
        <p:spPr bwMode="auto">
          <a:xfrm>
            <a:off x="1246189" y="214324"/>
            <a:ext cx="8443912" cy="14620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12" tIns="45707" rIns="91412" bIns="45707" numCol="1" anchor="b" anchorCtr="0" compatLnSpc="1">
            <a:prstTxWarp prst="textNoShape">
              <a:avLst/>
            </a:prstTxWarp>
          </a:bodyPr>
          <a:lstStyle/>
          <a:p>
            <a:pPr lvl="0"/>
            <a:r>
              <a:rPr lang="ja-JP" altLang="en-US"/>
              <a:t>マスタ タイトルの書式設定</a:t>
            </a:r>
          </a:p>
        </p:txBody>
      </p:sp>
      <p:sp>
        <p:nvSpPr>
          <p:cNvPr id="34826" name="Rectangle 10"/>
          <p:cNvSpPr>
            <a:spLocks noGrp="1" noChangeArrowheads="1"/>
          </p:cNvSpPr>
          <p:nvPr>
            <p:ph type="body" idx="1"/>
          </p:nvPr>
        </p:nvSpPr>
        <p:spPr bwMode="auto">
          <a:xfrm>
            <a:off x="1281113" y="2017715"/>
            <a:ext cx="84201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12" tIns="45707" rIns="91412" bIns="4570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4827" name="Rectangle 11"/>
          <p:cNvSpPr>
            <a:spLocks noGrp="1" noChangeArrowheads="1"/>
          </p:cNvSpPr>
          <p:nvPr>
            <p:ph type="dt" sz="half" idx="2"/>
          </p:nvPr>
        </p:nvSpPr>
        <p:spPr bwMode="auto">
          <a:xfrm>
            <a:off x="1258888" y="6243640"/>
            <a:ext cx="206375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12" tIns="45707" rIns="91412" bIns="45707" numCol="1" anchor="b" anchorCtr="0" compatLnSpc="1">
            <a:prstTxWarp prst="textNoShape">
              <a:avLst/>
            </a:prstTxWarp>
          </a:bodyPr>
          <a:lstStyle>
            <a:lvl1pPr eaLnBrk="1" hangingPunct="1">
              <a:defRPr sz="1400">
                <a:latin typeface="Meiryo" panose="020B0604030504040204" pitchFamily="34" charset="-128"/>
                <a:ea typeface="Meiryo" panose="020B0604030504040204" pitchFamily="34" charset="-128"/>
              </a:defRPr>
            </a:lvl1pPr>
          </a:lstStyle>
          <a:p>
            <a:fld id="{CB0EEBAE-4968-1A4D-925B-E5EE012695A5}" type="datetimeFigureOut">
              <a:rPr kumimoji="1" lang="ja-JP" altLang="en-US" smtClean="0"/>
              <a:pPr/>
              <a:t>2023/5/17</a:t>
            </a:fld>
            <a:endParaRPr kumimoji="1" lang="ja-JP" altLang="en-US"/>
          </a:p>
        </p:txBody>
      </p:sp>
      <p:sp>
        <p:nvSpPr>
          <p:cNvPr id="34828" name="Rectangle 12"/>
          <p:cNvSpPr>
            <a:spLocks noGrp="1" noChangeArrowheads="1"/>
          </p:cNvSpPr>
          <p:nvPr>
            <p:ph type="ftr" sz="quarter" idx="3"/>
          </p:nvPr>
        </p:nvSpPr>
        <p:spPr bwMode="auto">
          <a:xfrm>
            <a:off x="3962400" y="6243640"/>
            <a:ext cx="31369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12" tIns="45707" rIns="91412" bIns="45707" numCol="1" anchor="b" anchorCtr="0" compatLnSpc="1">
            <a:prstTxWarp prst="textNoShape">
              <a:avLst/>
            </a:prstTxWarp>
          </a:bodyPr>
          <a:lstStyle>
            <a:lvl1pPr algn="ctr" eaLnBrk="1" hangingPunct="1">
              <a:defRPr sz="1400">
                <a:latin typeface="Meiryo" panose="020B0604030504040204" pitchFamily="34" charset="-128"/>
                <a:ea typeface="Meiryo" panose="020B0604030504040204" pitchFamily="34" charset="-128"/>
              </a:defRPr>
            </a:lvl1pPr>
          </a:lstStyle>
          <a:p>
            <a:endParaRPr kumimoji="1" lang="ja-JP" altLang="en-US"/>
          </a:p>
        </p:txBody>
      </p:sp>
      <p:sp>
        <p:nvSpPr>
          <p:cNvPr id="34829" name="Rectangle 13"/>
          <p:cNvSpPr>
            <a:spLocks noGrp="1" noChangeArrowheads="1"/>
          </p:cNvSpPr>
          <p:nvPr>
            <p:ph type="sldNum" sz="quarter" idx="4"/>
          </p:nvPr>
        </p:nvSpPr>
        <p:spPr bwMode="auto">
          <a:xfrm>
            <a:off x="7629525" y="6243640"/>
            <a:ext cx="206375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12" tIns="45707" rIns="91412" bIns="45707" numCol="1" anchor="b" anchorCtr="0" compatLnSpc="1">
            <a:prstTxWarp prst="textNoShape">
              <a:avLst/>
            </a:prstTxWarp>
          </a:bodyPr>
          <a:lstStyle>
            <a:lvl1pPr algn="r" eaLnBrk="1" hangingPunct="1">
              <a:defRPr sz="1400">
                <a:latin typeface="Meiryo" panose="020B0604030504040204" pitchFamily="34" charset="-128"/>
                <a:ea typeface="Meiryo" panose="020B0604030504040204" pitchFamily="34" charset="-128"/>
              </a:defRPr>
            </a:lvl1pPr>
          </a:lstStyle>
          <a:p>
            <a:fld id="{84A945F7-12E6-A746-9335-385E42CA0FB3}" type="slidenum">
              <a:rPr kumimoji="1" lang="ja-JP" altLang="en-US" smtClean="0"/>
              <a:pPr/>
              <a:t>‹#›</a:t>
            </a:fld>
            <a:endParaRPr kumimoji="1" lang="ja-JP" altLang="en-US"/>
          </a:p>
        </p:txBody>
      </p:sp>
    </p:spTree>
    <p:extLst>
      <p:ext uri="{BB962C8B-B14F-4D97-AF65-F5344CB8AC3E}">
        <p14:creationId xmlns:p14="http://schemas.microsoft.com/office/powerpoint/2010/main" val="14716554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kumimoji="1" sz="4300">
          <a:solidFill>
            <a:schemeClr val="tx2"/>
          </a:solidFill>
          <a:latin typeface="Meiryo" panose="020B0604030504040204" pitchFamily="34" charset="-128"/>
          <a:ea typeface="Meiryo" panose="020B0604030504040204" pitchFamily="34" charset="-128"/>
          <a:cs typeface="+mj-cs"/>
        </a:defRPr>
      </a:lvl1pPr>
      <a:lvl2pPr algn="l" rtl="0" eaLnBrk="1" fontAlgn="base" hangingPunct="1">
        <a:spcBef>
          <a:spcPct val="0"/>
        </a:spcBef>
        <a:spcAft>
          <a:spcPct val="0"/>
        </a:spcAft>
        <a:defRPr kumimoji="1" sz="4300">
          <a:solidFill>
            <a:schemeClr val="tx2"/>
          </a:solidFill>
          <a:latin typeface="Tahoma" charset="0"/>
          <a:ea typeface="ＭＳ Ｐゴシック" charset="0"/>
        </a:defRPr>
      </a:lvl2pPr>
      <a:lvl3pPr algn="l" rtl="0" eaLnBrk="1" fontAlgn="base" hangingPunct="1">
        <a:spcBef>
          <a:spcPct val="0"/>
        </a:spcBef>
        <a:spcAft>
          <a:spcPct val="0"/>
        </a:spcAft>
        <a:defRPr kumimoji="1" sz="4300">
          <a:solidFill>
            <a:schemeClr val="tx2"/>
          </a:solidFill>
          <a:latin typeface="Tahoma" charset="0"/>
          <a:ea typeface="ＭＳ Ｐゴシック" charset="0"/>
        </a:defRPr>
      </a:lvl3pPr>
      <a:lvl4pPr algn="l" rtl="0" eaLnBrk="1" fontAlgn="base" hangingPunct="1">
        <a:spcBef>
          <a:spcPct val="0"/>
        </a:spcBef>
        <a:spcAft>
          <a:spcPct val="0"/>
        </a:spcAft>
        <a:defRPr kumimoji="1" sz="4300">
          <a:solidFill>
            <a:schemeClr val="tx2"/>
          </a:solidFill>
          <a:latin typeface="Tahoma" charset="0"/>
          <a:ea typeface="ＭＳ Ｐゴシック" charset="0"/>
        </a:defRPr>
      </a:lvl4pPr>
      <a:lvl5pPr algn="l" rtl="0" eaLnBrk="1" fontAlgn="base" hangingPunct="1">
        <a:spcBef>
          <a:spcPct val="0"/>
        </a:spcBef>
        <a:spcAft>
          <a:spcPct val="0"/>
        </a:spcAft>
        <a:defRPr kumimoji="1" sz="4300">
          <a:solidFill>
            <a:schemeClr val="tx2"/>
          </a:solidFill>
          <a:latin typeface="Tahoma" charset="0"/>
          <a:ea typeface="ＭＳ Ｐゴシック" charset="0"/>
        </a:defRPr>
      </a:lvl5pPr>
      <a:lvl6pPr marL="457061" algn="l" rtl="0" eaLnBrk="1" fontAlgn="base" hangingPunct="1">
        <a:spcBef>
          <a:spcPct val="0"/>
        </a:spcBef>
        <a:spcAft>
          <a:spcPct val="0"/>
        </a:spcAft>
        <a:defRPr kumimoji="1" sz="4300">
          <a:solidFill>
            <a:schemeClr val="tx2"/>
          </a:solidFill>
          <a:latin typeface="Tahoma" charset="0"/>
          <a:ea typeface="ＭＳ Ｐゴシック" charset="0"/>
        </a:defRPr>
      </a:lvl6pPr>
      <a:lvl7pPr marL="914123" algn="l" rtl="0" eaLnBrk="1" fontAlgn="base" hangingPunct="1">
        <a:spcBef>
          <a:spcPct val="0"/>
        </a:spcBef>
        <a:spcAft>
          <a:spcPct val="0"/>
        </a:spcAft>
        <a:defRPr kumimoji="1" sz="4300">
          <a:solidFill>
            <a:schemeClr val="tx2"/>
          </a:solidFill>
          <a:latin typeface="Tahoma" charset="0"/>
          <a:ea typeface="ＭＳ Ｐゴシック" charset="0"/>
        </a:defRPr>
      </a:lvl7pPr>
      <a:lvl8pPr marL="1371183" algn="l" rtl="0" eaLnBrk="1" fontAlgn="base" hangingPunct="1">
        <a:spcBef>
          <a:spcPct val="0"/>
        </a:spcBef>
        <a:spcAft>
          <a:spcPct val="0"/>
        </a:spcAft>
        <a:defRPr kumimoji="1" sz="4300">
          <a:solidFill>
            <a:schemeClr val="tx2"/>
          </a:solidFill>
          <a:latin typeface="Tahoma" charset="0"/>
          <a:ea typeface="ＭＳ Ｐゴシック" charset="0"/>
        </a:defRPr>
      </a:lvl8pPr>
      <a:lvl9pPr marL="1828244" algn="l" rtl="0" eaLnBrk="1" fontAlgn="base" hangingPunct="1">
        <a:spcBef>
          <a:spcPct val="0"/>
        </a:spcBef>
        <a:spcAft>
          <a:spcPct val="0"/>
        </a:spcAft>
        <a:defRPr kumimoji="1" sz="4300">
          <a:solidFill>
            <a:schemeClr val="tx2"/>
          </a:solidFill>
          <a:latin typeface="Tahoma" charset="0"/>
          <a:ea typeface="ＭＳ Ｐゴシック" charset="0"/>
        </a:defRPr>
      </a:lvl9pPr>
    </p:titleStyle>
    <p:bodyStyle>
      <a:lvl1pPr marL="342796" indent="-342796" algn="l" rtl="0" eaLnBrk="1" fontAlgn="base" hangingPunct="1">
        <a:spcBef>
          <a:spcPct val="20000"/>
        </a:spcBef>
        <a:spcAft>
          <a:spcPct val="0"/>
        </a:spcAft>
        <a:buClr>
          <a:schemeClr val="folHlink"/>
        </a:buClr>
        <a:buSzPct val="60000"/>
        <a:buFont typeface="Wingdings" charset="0"/>
        <a:buChar char="n"/>
        <a:defRPr kumimoji="1" sz="3200">
          <a:solidFill>
            <a:schemeClr val="tx1"/>
          </a:solidFill>
          <a:latin typeface="Meiryo" panose="020B0604030504040204" pitchFamily="34" charset="-128"/>
          <a:ea typeface="Meiryo" panose="020B0604030504040204" pitchFamily="34" charset="-128"/>
          <a:cs typeface="+mn-cs"/>
        </a:defRPr>
      </a:lvl1pPr>
      <a:lvl2pPr marL="742725" indent="-285662" algn="l" rtl="0" eaLnBrk="1" fontAlgn="base" hangingPunct="1">
        <a:spcBef>
          <a:spcPct val="20000"/>
        </a:spcBef>
        <a:spcAft>
          <a:spcPct val="0"/>
        </a:spcAft>
        <a:buClr>
          <a:schemeClr val="hlink"/>
        </a:buClr>
        <a:buSzPct val="55000"/>
        <a:buFont typeface="Wingdings" charset="0"/>
        <a:buChar char="n"/>
        <a:defRPr kumimoji="1" sz="2800">
          <a:solidFill>
            <a:schemeClr val="tx1"/>
          </a:solidFill>
          <a:latin typeface="Meiryo" panose="020B0604030504040204" pitchFamily="34" charset="-128"/>
          <a:ea typeface="Meiryo" panose="020B0604030504040204" pitchFamily="34" charset="-128"/>
        </a:defRPr>
      </a:lvl2pPr>
      <a:lvl3pPr marL="1142652" indent="-228530" algn="l" rtl="0" eaLnBrk="1" fontAlgn="base" hangingPunct="1">
        <a:spcBef>
          <a:spcPct val="20000"/>
        </a:spcBef>
        <a:spcAft>
          <a:spcPct val="0"/>
        </a:spcAft>
        <a:buClr>
          <a:schemeClr val="folHlink"/>
        </a:buClr>
        <a:buSzPct val="50000"/>
        <a:buFont typeface="Wingdings" charset="0"/>
        <a:buChar char="n"/>
        <a:defRPr kumimoji="1" sz="2300">
          <a:solidFill>
            <a:schemeClr val="tx1"/>
          </a:solidFill>
          <a:latin typeface="Meiryo" panose="020B0604030504040204" pitchFamily="34" charset="-128"/>
          <a:ea typeface="Meiryo" panose="020B0604030504040204" pitchFamily="34" charset="-128"/>
        </a:defRPr>
      </a:lvl3pPr>
      <a:lvl4pPr marL="1599714" indent="-228530" algn="l" rtl="0" eaLnBrk="1" fontAlgn="base" hangingPunct="1">
        <a:spcBef>
          <a:spcPct val="20000"/>
        </a:spcBef>
        <a:spcAft>
          <a:spcPct val="0"/>
        </a:spcAft>
        <a:buClr>
          <a:schemeClr val="accent2"/>
        </a:buClr>
        <a:buSzPct val="55000"/>
        <a:buFont typeface="Wingdings" charset="0"/>
        <a:buChar char="n"/>
        <a:defRPr kumimoji="1" sz="2000">
          <a:solidFill>
            <a:schemeClr val="tx1"/>
          </a:solidFill>
          <a:latin typeface="Meiryo" panose="020B0604030504040204" pitchFamily="34" charset="-128"/>
          <a:ea typeface="Meiryo" panose="020B0604030504040204" pitchFamily="34" charset="-128"/>
        </a:defRPr>
      </a:lvl4pPr>
      <a:lvl5pPr marL="2056774" indent="-228530" algn="l" rtl="0" eaLnBrk="1" fontAlgn="base" hangingPunct="1">
        <a:spcBef>
          <a:spcPct val="20000"/>
        </a:spcBef>
        <a:spcAft>
          <a:spcPct val="0"/>
        </a:spcAft>
        <a:buClr>
          <a:schemeClr val="accent1"/>
        </a:buClr>
        <a:buSzPct val="50000"/>
        <a:buFont typeface="Wingdings" charset="0"/>
        <a:buChar char="n"/>
        <a:defRPr kumimoji="1" sz="2000">
          <a:solidFill>
            <a:schemeClr val="tx1"/>
          </a:solidFill>
          <a:latin typeface="Meiryo" panose="020B0604030504040204" pitchFamily="34" charset="-128"/>
          <a:ea typeface="Meiryo" panose="020B0604030504040204" pitchFamily="34" charset="-128"/>
        </a:defRPr>
      </a:lvl5pPr>
      <a:lvl6pPr marL="2513835" indent="-228530" algn="l" rtl="0" eaLnBrk="1" fontAlgn="base" hangingPunct="1">
        <a:spcBef>
          <a:spcPct val="20000"/>
        </a:spcBef>
        <a:spcAft>
          <a:spcPct val="0"/>
        </a:spcAft>
        <a:buClr>
          <a:schemeClr val="accent1"/>
        </a:buClr>
        <a:buSzPct val="50000"/>
        <a:buFont typeface="Wingdings" charset="0"/>
        <a:buChar char="n"/>
        <a:defRPr kumimoji="1" sz="2000">
          <a:solidFill>
            <a:schemeClr val="tx1"/>
          </a:solidFill>
          <a:latin typeface="+mn-lt"/>
          <a:ea typeface="+mn-ea"/>
        </a:defRPr>
      </a:lvl6pPr>
      <a:lvl7pPr marL="2970898" indent="-228530" algn="l" rtl="0" eaLnBrk="1" fontAlgn="base" hangingPunct="1">
        <a:spcBef>
          <a:spcPct val="20000"/>
        </a:spcBef>
        <a:spcAft>
          <a:spcPct val="0"/>
        </a:spcAft>
        <a:buClr>
          <a:schemeClr val="accent1"/>
        </a:buClr>
        <a:buSzPct val="50000"/>
        <a:buFont typeface="Wingdings" charset="0"/>
        <a:buChar char="n"/>
        <a:defRPr kumimoji="1" sz="2000">
          <a:solidFill>
            <a:schemeClr val="tx1"/>
          </a:solidFill>
          <a:latin typeface="+mn-lt"/>
          <a:ea typeface="+mn-ea"/>
        </a:defRPr>
      </a:lvl7pPr>
      <a:lvl8pPr marL="3427959" indent="-228530" algn="l" rtl="0" eaLnBrk="1" fontAlgn="base" hangingPunct="1">
        <a:spcBef>
          <a:spcPct val="20000"/>
        </a:spcBef>
        <a:spcAft>
          <a:spcPct val="0"/>
        </a:spcAft>
        <a:buClr>
          <a:schemeClr val="accent1"/>
        </a:buClr>
        <a:buSzPct val="50000"/>
        <a:buFont typeface="Wingdings" charset="0"/>
        <a:buChar char="n"/>
        <a:defRPr kumimoji="1" sz="2000">
          <a:solidFill>
            <a:schemeClr val="tx1"/>
          </a:solidFill>
          <a:latin typeface="+mn-lt"/>
          <a:ea typeface="+mn-ea"/>
        </a:defRPr>
      </a:lvl8pPr>
      <a:lvl9pPr marL="3885020" indent="-228530" algn="l" rtl="0" eaLnBrk="1" fontAlgn="base" hangingPunct="1">
        <a:spcBef>
          <a:spcPct val="20000"/>
        </a:spcBef>
        <a:spcAft>
          <a:spcPct val="0"/>
        </a:spcAft>
        <a:buClr>
          <a:schemeClr val="accent1"/>
        </a:buClr>
        <a:buSzPct val="50000"/>
        <a:buFont typeface="Wingdings" charset="0"/>
        <a:buChar char="n"/>
        <a:defRPr kumimoji="1" sz="2000">
          <a:solidFill>
            <a:schemeClr val="tx1"/>
          </a:solidFill>
          <a:latin typeface="+mn-lt"/>
          <a:ea typeface="+mn-ea"/>
        </a:defRPr>
      </a:lvl9pPr>
    </p:bodyStyle>
    <p:otherStyle>
      <a:defPPr>
        <a:defRPr lang="ja-JP"/>
      </a:defPPr>
      <a:lvl1pPr marL="0" algn="l" defTabSz="457061" rtl="0" eaLnBrk="1" latinLnBrk="0" hangingPunct="1">
        <a:defRPr kumimoji="1" sz="1800" kern="1200">
          <a:solidFill>
            <a:schemeClr val="tx1"/>
          </a:solidFill>
          <a:latin typeface="+mn-lt"/>
          <a:ea typeface="+mn-ea"/>
          <a:cs typeface="+mn-cs"/>
        </a:defRPr>
      </a:lvl1pPr>
      <a:lvl2pPr marL="457061" algn="l" defTabSz="457061" rtl="0" eaLnBrk="1" latinLnBrk="0" hangingPunct="1">
        <a:defRPr kumimoji="1" sz="1800" kern="1200">
          <a:solidFill>
            <a:schemeClr val="tx1"/>
          </a:solidFill>
          <a:latin typeface="+mn-lt"/>
          <a:ea typeface="+mn-ea"/>
          <a:cs typeface="+mn-cs"/>
        </a:defRPr>
      </a:lvl2pPr>
      <a:lvl3pPr marL="914123" algn="l" defTabSz="457061" rtl="0" eaLnBrk="1" latinLnBrk="0" hangingPunct="1">
        <a:defRPr kumimoji="1" sz="1800" kern="1200">
          <a:solidFill>
            <a:schemeClr val="tx1"/>
          </a:solidFill>
          <a:latin typeface="+mn-lt"/>
          <a:ea typeface="+mn-ea"/>
          <a:cs typeface="+mn-cs"/>
        </a:defRPr>
      </a:lvl3pPr>
      <a:lvl4pPr marL="1371183" algn="l" defTabSz="457061" rtl="0" eaLnBrk="1" latinLnBrk="0" hangingPunct="1">
        <a:defRPr kumimoji="1" sz="1800" kern="1200">
          <a:solidFill>
            <a:schemeClr val="tx1"/>
          </a:solidFill>
          <a:latin typeface="+mn-lt"/>
          <a:ea typeface="+mn-ea"/>
          <a:cs typeface="+mn-cs"/>
        </a:defRPr>
      </a:lvl4pPr>
      <a:lvl5pPr marL="1828244" algn="l" defTabSz="457061" rtl="0" eaLnBrk="1" latinLnBrk="0" hangingPunct="1">
        <a:defRPr kumimoji="1" sz="1800" kern="1200">
          <a:solidFill>
            <a:schemeClr val="tx1"/>
          </a:solidFill>
          <a:latin typeface="+mn-lt"/>
          <a:ea typeface="+mn-ea"/>
          <a:cs typeface="+mn-cs"/>
        </a:defRPr>
      </a:lvl5pPr>
      <a:lvl6pPr marL="2285306" algn="l" defTabSz="457061" rtl="0" eaLnBrk="1" latinLnBrk="0" hangingPunct="1">
        <a:defRPr kumimoji="1" sz="1800" kern="1200">
          <a:solidFill>
            <a:schemeClr val="tx1"/>
          </a:solidFill>
          <a:latin typeface="+mn-lt"/>
          <a:ea typeface="+mn-ea"/>
          <a:cs typeface="+mn-cs"/>
        </a:defRPr>
      </a:lvl6pPr>
      <a:lvl7pPr marL="2742366" algn="l" defTabSz="457061" rtl="0" eaLnBrk="1" latinLnBrk="0" hangingPunct="1">
        <a:defRPr kumimoji="1" sz="1800" kern="1200">
          <a:solidFill>
            <a:schemeClr val="tx1"/>
          </a:solidFill>
          <a:latin typeface="+mn-lt"/>
          <a:ea typeface="+mn-ea"/>
          <a:cs typeface="+mn-cs"/>
        </a:defRPr>
      </a:lvl7pPr>
      <a:lvl8pPr marL="3199428" algn="l" defTabSz="457061" rtl="0" eaLnBrk="1" latinLnBrk="0" hangingPunct="1">
        <a:defRPr kumimoji="1" sz="1800" kern="1200">
          <a:solidFill>
            <a:schemeClr val="tx1"/>
          </a:solidFill>
          <a:latin typeface="+mn-lt"/>
          <a:ea typeface="+mn-ea"/>
          <a:cs typeface="+mn-cs"/>
        </a:defRPr>
      </a:lvl8pPr>
      <a:lvl9pPr marL="3656489" algn="l" defTabSz="457061"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495300" y="6356359"/>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ja-JP"/>
          </a:p>
        </p:txBody>
      </p:sp>
      <p:sp>
        <p:nvSpPr>
          <p:cNvPr id="5" name="Footer Placeholder 4"/>
          <p:cNvSpPr>
            <a:spLocks noGrp="1"/>
          </p:cNvSpPr>
          <p:nvPr>
            <p:ph type="ftr" sz="quarter" idx="3"/>
          </p:nvPr>
        </p:nvSpPr>
        <p:spPr>
          <a:xfrm>
            <a:off x="3384550" y="6356359"/>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ja-JP"/>
          </a:p>
        </p:txBody>
      </p:sp>
      <p:sp>
        <p:nvSpPr>
          <p:cNvPr id="6" name="Slide Number Placeholder 5"/>
          <p:cNvSpPr>
            <a:spLocks noGrp="1"/>
          </p:cNvSpPr>
          <p:nvPr>
            <p:ph type="sldNum" sz="quarter" idx="4"/>
          </p:nvPr>
        </p:nvSpPr>
        <p:spPr>
          <a:xfrm>
            <a:off x="7099300" y="6356359"/>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03DDF6-79AE-1044-B4BA-4BC15C0F5C7E}" type="slidenum">
              <a:rPr lang="ja-JP" altLang="en-US" smtClean="0"/>
              <a:pPr/>
              <a:t>‹#›</a:t>
            </a:fld>
            <a:endParaRPr lang="en-US" altLang="ja-JP"/>
          </a:p>
        </p:txBody>
      </p:sp>
    </p:spTree>
    <p:extLst>
      <p:ext uri="{BB962C8B-B14F-4D97-AF65-F5344CB8AC3E}">
        <p14:creationId xmlns:p14="http://schemas.microsoft.com/office/powerpoint/2010/main" val="3914067716"/>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63"/>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panose="020B0604030504040204" pitchFamily="34" charset="-128"/>
                <a:ea typeface="Meiryo" panose="020B0604030504040204" pitchFamily="34" charset="-128"/>
              </a:defRPr>
            </a:lvl1pPr>
          </a:lstStyle>
          <a:p>
            <a:endParaRPr lang="en-US" altLang="ja-JP" dirty="0">
              <a:solidFill>
                <a:prstClr val="black">
                  <a:tint val="75000"/>
                </a:prstClr>
              </a:solidFill>
            </a:endParaRPr>
          </a:p>
        </p:txBody>
      </p:sp>
      <p:sp>
        <p:nvSpPr>
          <p:cNvPr id="5" name="フッター プレースホルダー 4"/>
          <p:cNvSpPr>
            <a:spLocks noGrp="1"/>
          </p:cNvSpPr>
          <p:nvPr>
            <p:ph type="ftr" sz="quarter" idx="3"/>
          </p:nvPr>
        </p:nvSpPr>
        <p:spPr>
          <a:xfrm>
            <a:off x="3384550" y="6356363"/>
            <a:ext cx="3136900" cy="365125"/>
          </a:xfrm>
          <a:prstGeom prst="rect">
            <a:avLst/>
          </a:prstGeom>
        </p:spPr>
        <p:txBody>
          <a:bodyPr vert="horz" lIns="91440" tIns="45720" rIns="91440" bIns="45720" rtlCol="0" anchor="ctr"/>
          <a:lstStyle>
            <a:lvl1pPr algn="ctr">
              <a:defRPr sz="1200">
                <a:solidFill>
                  <a:schemeClr val="tx1">
                    <a:tint val="75000"/>
                  </a:schemeClr>
                </a:solidFill>
                <a:latin typeface="Meiryo" panose="020B0604030504040204" pitchFamily="34" charset="-128"/>
                <a:ea typeface="Meiryo" panose="020B0604030504040204" pitchFamily="34" charset="-128"/>
              </a:defRPr>
            </a:lvl1pPr>
          </a:lstStyle>
          <a:p>
            <a:endParaRPr lang="en-US" altLang="ja-JP" dirty="0">
              <a:solidFill>
                <a:prstClr val="black">
                  <a:tint val="75000"/>
                </a:prstClr>
              </a:solidFill>
            </a:endParaRPr>
          </a:p>
        </p:txBody>
      </p:sp>
      <p:sp>
        <p:nvSpPr>
          <p:cNvPr id="6" name="スライド番号プレースホルダー 5"/>
          <p:cNvSpPr>
            <a:spLocks noGrp="1"/>
          </p:cNvSpPr>
          <p:nvPr>
            <p:ph type="sldNum" sz="quarter" idx="4"/>
          </p:nvPr>
        </p:nvSpPr>
        <p:spPr>
          <a:xfrm>
            <a:off x="7099300" y="6356363"/>
            <a:ext cx="2311400" cy="365125"/>
          </a:xfrm>
          <a:prstGeom prst="rect">
            <a:avLst/>
          </a:prstGeom>
        </p:spPr>
        <p:txBody>
          <a:bodyPr vert="horz" lIns="91440" tIns="45720" rIns="91440" bIns="45720" rtlCol="0" anchor="ctr"/>
          <a:lstStyle>
            <a:lvl1pPr algn="r">
              <a:defRPr sz="1200">
                <a:solidFill>
                  <a:schemeClr val="tx1">
                    <a:tint val="75000"/>
                  </a:schemeClr>
                </a:solidFill>
                <a:latin typeface="Meiryo" panose="020B0604030504040204" pitchFamily="34" charset="-128"/>
                <a:ea typeface="Meiryo" panose="020B0604030504040204" pitchFamily="34" charset="-128"/>
              </a:defRPr>
            </a:lvl1pPr>
          </a:lstStyle>
          <a:p>
            <a:fld id="{5803DDF6-79AE-1044-B4BA-4BC15C0F5C7E}" type="slidenum">
              <a:rPr lang="ja-JP" altLang="en-US" smtClean="0">
                <a:solidFill>
                  <a:prstClr val="black">
                    <a:tint val="75000"/>
                  </a:prstClr>
                </a:solidFill>
              </a:rPr>
              <a:pPr/>
              <a:t>‹#›</a:t>
            </a:fld>
            <a:endParaRPr lang="en-US" altLang="ja-JP" dirty="0">
              <a:solidFill>
                <a:prstClr val="black">
                  <a:tint val="75000"/>
                </a:prstClr>
              </a:solidFill>
            </a:endParaRPr>
          </a:p>
        </p:txBody>
      </p:sp>
    </p:spTree>
    <p:extLst>
      <p:ext uri="{BB962C8B-B14F-4D97-AF65-F5344CB8AC3E}">
        <p14:creationId xmlns:p14="http://schemas.microsoft.com/office/powerpoint/2010/main" val="347972171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457200" rtl="0" eaLnBrk="1" latinLnBrk="0" hangingPunct="1">
        <a:spcBef>
          <a:spcPct val="0"/>
        </a:spcBef>
        <a:buNone/>
        <a:defRPr kumimoji="1" sz="4400" kern="1200">
          <a:solidFill>
            <a:schemeClr val="tx1"/>
          </a:solidFill>
          <a:latin typeface="Meiryo" panose="020B0604030504040204" pitchFamily="34" charset="-128"/>
          <a:ea typeface="Meiryo" panose="020B0604030504040204" pitchFamily="34" charset="-128"/>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eiryo" panose="020B0604030504040204" pitchFamily="34" charset="-128"/>
          <a:ea typeface="Meiryo" panose="020B0604030504040204" pitchFamily="34" charset="-128"/>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eiryo" panose="020B0604030504040204" pitchFamily="34" charset="-128"/>
          <a:ea typeface="Meiryo" panose="020B0604030504040204" pitchFamily="34" charset="-128"/>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eiryo" panose="020B0604030504040204" pitchFamily="34" charset="-128"/>
          <a:ea typeface="Meiryo" panose="020B0604030504040204" pitchFamily="34" charset="-128"/>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eiryo" panose="020B0604030504040204" pitchFamily="34" charset="-128"/>
          <a:ea typeface="Meiryo" panose="020B0604030504040204" pitchFamily="34" charset="-128"/>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eiryo" panose="020B0604030504040204" pitchFamily="34" charset="-128"/>
          <a:ea typeface="Meiryo" panose="020B0604030504040204" pitchFamily="34" charset="-128"/>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37063" y="1368625"/>
            <a:ext cx="8746118" cy="1869685"/>
          </a:xfrm>
        </p:spPr>
        <p:txBody>
          <a:bodyPr/>
          <a:lstStyle/>
          <a:p>
            <a:br>
              <a:rPr kumimoji="1" lang="en-US" altLang="ja-JP" b="1" dirty="0">
                <a:solidFill>
                  <a:srgbClr val="000066"/>
                </a:solidFill>
              </a:rPr>
            </a:br>
            <a:r>
              <a:rPr kumimoji="1" lang="ja-JP" altLang="en-US" sz="3200" b="1">
                <a:solidFill>
                  <a:srgbClr val="000066"/>
                </a:solidFill>
              </a:rPr>
              <a:t>初任者・現任研修の構造と研修準備　</a:t>
            </a:r>
            <a:r>
              <a:rPr kumimoji="1" lang="en-US" altLang="ja-JP" sz="3200" b="1" dirty="0">
                <a:solidFill>
                  <a:srgbClr val="000066"/>
                </a:solidFill>
              </a:rPr>
              <a:t>GW</a:t>
            </a:r>
            <a:endParaRPr kumimoji="1" lang="ja-JP" altLang="en-US" b="1" dirty="0">
              <a:solidFill>
                <a:srgbClr val="000066"/>
              </a:solidFill>
            </a:endParaRPr>
          </a:p>
        </p:txBody>
      </p:sp>
      <p:sp>
        <p:nvSpPr>
          <p:cNvPr id="3" name="サブタイトル 2"/>
          <p:cNvSpPr>
            <a:spLocks noGrp="1"/>
          </p:cNvSpPr>
          <p:nvPr>
            <p:ph type="subTitle" idx="1"/>
          </p:nvPr>
        </p:nvSpPr>
        <p:spPr>
          <a:xfrm>
            <a:off x="4953000" y="4762500"/>
            <a:ext cx="4578350" cy="1752600"/>
          </a:xfrm>
        </p:spPr>
        <p:txBody>
          <a:bodyPr>
            <a:normAutofit/>
          </a:bodyPr>
          <a:lstStyle/>
          <a:p>
            <a:pPr algn="dist"/>
            <a:r>
              <a:rPr kumimoji="1" lang="ja-JP" altLang="en-US" sz="2000" dirty="0">
                <a:solidFill>
                  <a:srgbClr val="000000"/>
                </a:solidFill>
              </a:rPr>
              <a:t>社会福祉法人鶴ヶ島市社会福祉協議会</a:t>
            </a:r>
            <a:endParaRPr kumimoji="1" lang="en-US" altLang="ja-JP" sz="2000" dirty="0">
              <a:solidFill>
                <a:srgbClr val="000000"/>
              </a:solidFill>
            </a:endParaRPr>
          </a:p>
          <a:p>
            <a:pPr algn="dist"/>
            <a:r>
              <a:rPr lang="ja-JP" altLang="en-US" sz="2000" dirty="0">
                <a:solidFill>
                  <a:srgbClr val="000000"/>
                </a:solidFill>
              </a:rPr>
              <a:t>鶴ヶ島市生活サポートセンター</a:t>
            </a:r>
            <a:endParaRPr lang="en-US" altLang="ja-JP" sz="2000" dirty="0">
              <a:solidFill>
                <a:srgbClr val="000000"/>
              </a:solidFill>
            </a:endParaRPr>
          </a:p>
          <a:p>
            <a:pPr algn="dist"/>
            <a:r>
              <a:rPr kumimoji="1" lang="ja-JP" altLang="en-US" sz="2000">
                <a:solidFill>
                  <a:srgbClr val="000000"/>
                </a:solidFill>
              </a:rPr>
              <a:t>主任相談</a:t>
            </a:r>
            <a:r>
              <a:rPr kumimoji="1" lang="ja-JP" altLang="en-US" sz="2000" dirty="0">
                <a:solidFill>
                  <a:srgbClr val="000000"/>
                </a:solidFill>
              </a:rPr>
              <a:t>支援専門員　岡村　英佑</a:t>
            </a:r>
          </a:p>
        </p:txBody>
      </p:sp>
      <p:sp>
        <p:nvSpPr>
          <p:cNvPr id="7" name="テキスト ボックス 6"/>
          <p:cNvSpPr txBox="1"/>
          <p:nvPr/>
        </p:nvSpPr>
        <p:spPr>
          <a:xfrm>
            <a:off x="249768" y="202024"/>
            <a:ext cx="6109365" cy="307777"/>
          </a:xfrm>
          <a:prstGeom prst="rect">
            <a:avLst/>
          </a:prstGeom>
          <a:noFill/>
        </p:spPr>
        <p:txBody>
          <a:bodyPr wrap="none" rtlCol="0">
            <a:spAutoFit/>
          </a:bodyPr>
          <a:lstStyle/>
          <a:p>
            <a:r>
              <a:rPr kumimoji="1" lang="ja-JP" altLang="en-US" sz="1400">
                <a:latin typeface="メイリオ"/>
                <a:ea typeface="メイリオ"/>
                <a:cs typeface="メイリオ"/>
              </a:rPr>
              <a:t>令和５年度相談支援従事者指導者養成研修　ケアマネジメント基礎コース</a:t>
            </a:r>
            <a:endParaRPr kumimoji="1" lang="ja-JP" altLang="en-US" sz="1400" dirty="0">
              <a:latin typeface="メイリオ"/>
              <a:ea typeface="メイリオ"/>
              <a:cs typeface="メイリオ"/>
            </a:endParaRPr>
          </a:p>
        </p:txBody>
      </p:sp>
    </p:spTree>
    <p:extLst>
      <p:ext uri="{BB962C8B-B14F-4D97-AF65-F5344CB8AC3E}">
        <p14:creationId xmlns:p14="http://schemas.microsoft.com/office/powerpoint/2010/main" val="2099104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6DFD7831-FD64-B20D-26F9-943277AABD93}"/>
              </a:ext>
            </a:extLst>
          </p:cNvPr>
          <p:cNvGrpSpPr/>
          <p:nvPr/>
        </p:nvGrpSpPr>
        <p:grpSpPr>
          <a:xfrm>
            <a:off x="294946" y="1200111"/>
            <a:ext cx="9314274" cy="4970237"/>
            <a:chOff x="407240" y="3889761"/>
            <a:chExt cx="9314274" cy="4970237"/>
          </a:xfrm>
        </p:grpSpPr>
        <p:grpSp>
          <p:nvGrpSpPr>
            <p:cNvPr id="5" name="グループ化 4">
              <a:extLst>
                <a:ext uri="{FF2B5EF4-FFF2-40B4-BE49-F238E27FC236}">
                  <a16:creationId xmlns:a16="http://schemas.microsoft.com/office/drawing/2014/main" id="{18A188E9-E696-2C24-1E4A-2882C9C5810A}"/>
                </a:ext>
              </a:extLst>
            </p:cNvPr>
            <p:cNvGrpSpPr/>
            <p:nvPr/>
          </p:nvGrpSpPr>
          <p:grpSpPr>
            <a:xfrm>
              <a:off x="407240" y="3889761"/>
              <a:ext cx="3788782" cy="1067194"/>
              <a:chOff x="451485" y="3938808"/>
              <a:chExt cx="3788782" cy="1067194"/>
            </a:xfrm>
          </p:grpSpPr>
          <p:sp>
            <p:nvSpPr>
              <p:cNvPr id="7" name="コンテンツ プレースホルダー 2">
                <a:extLst>
                  <a:ext uri="{FF2B5EF4-FFF2-40B4-BE49-F238E27FC236}">
                    <a16:creationId xmlns:a16="http://schemas.microsoft.com/office/drawing/2014/main" id="{A15CB7A0-DE2E-77EA-5B80-7988E9E3A89F}"/>
                  </a:ext>
                </a:extLst>
              </p:cNvPr>
              <p:cNvSpPr txBox="1">
                <a:spLocks/>
              </p:cNvSpPr>
              <p:nvPr/>
            </p:nvSpPr>
            <p:spPr>
              <a:xfrm>
                <a:off x="451940" y="4148173"/>
                <a:ext cx="540000" cy="540000"/>
              </a:xfrm>
              <a:prstGeom prst="rect">
                <a:avLst/>
              </a:prstGeom>
            </p:spPr>
            <p:txBody>
              <a:bodyPr vert="horz" lIns="91440" tIns="45720" rIns="91440" bIns="45720" rtlCol="0" anchor="ctr" anchorCtr="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Font typeface="Arial" panose="020B0604020202020204" pitchFamily="34" charset="0"/>
                  <a:buNone/>
                </a:pPr>
                <a:endParaRPr lang="ja-JP" altLang="en-US" sz="2000">
                  <a:latin typeface="Meiryo" panose="020B0604030504040204" pitchFamily="34" charset="-128"/>
                  <a:ea typeface="Meiryo" panose="020B0604030504040204" pitchFamily="34" charset="-128"/>
                </a:endParaRPr>
              </a:p>
            </p:txBody>
          </p:sp>
          <p:grpSp>
            <p:nvGrpSpPr>
              <p:cNvPr id="8" name="グループ化 7">
                <a:extLst>
                  <a:ext uri="{FF2B5EF4-FFF2-40B4-BE49-F238E27FC236}">
                    <a16:creationId xmlns:a16="http://schemas.microsoft.com/office/drawing/2014/main" id="{851AE502-92B9-0D22-3735-897927BFD82C}"/>
                  </a:ext>
                </a:extLst>
              </p:cNvPr>
              <p:cNvGrpSpPr/>
              <p:nvPr/>
            </p:nvGrpSpPr>
            <p:grpSpPr>
              <a:xfrm>
                <a:off x="451485" y="4138151"/>
                <a:ext cx="3425475" cy="540464"/>
                <a:chOff x="950248" y="4075781"/>
                <a:chExt cx="3425475" cy="540464"/>
              </a:xfrm>
            </p:grpSpPr>
            <p:cxnSp>
              <p:nvCxnSpPr>
                <p:cNvPr id="10" name="直線コネクタ 9">
                  <a:extLst>
                    <a:ext uri="{FF2B5EF4-FFF2-40B4-BE49-F238E27FC236}">
                      <a16:creationId xmlns:a16="http://schemas.microsoft.com/office/drawing/2014/main" id="{36C18A06-35B5-B9F1-F285-94D2DC7C72B3}"/>
                    </a:ext>
                  </a:extLst>
                </p:cNvPr>
                <p:cNvCxnSpPr>
                  <a:cxnSpLocks/>
                </p:cNvCxnSpPr>
                <p:nvPr/>
              </p:nvCxnSpPr>
              <p:spPr>
                <a:xfrm>
                  <a:off x="955723" y="4615781"/>
                  <a:ext cx="3420000" cy="464"/>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D90BB87D-086F-D0E1-9CD9-BC4499323938}"/>
                    </a:ext>
                  </a:extLst>
                </p:cNvPr>
                <p:cNvCxnSpPr/>
                <p:nvPr/>
              </p:nvCxnSpPr>
              <p:spPr>
                <a:xfrm flipV="1">
                  <a:off x="955723" y="4075781"/>
                  <a:ext cx="0" cy="5400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A1B6342E-6EC7-3135-25D8-C85B352F54DB}"/>
                    </a:ext>
                  </a:extLst>
                </p:cNvPr>
                <p:cNvCxnSpPr>
                  <a:cxnSpLocks/>
                </p:cNvCxnSpPr>
                <p:nvPr/>
              </p:nvCxnSpPr>
              <p:spPr>
                <a:xfrm>
                  <a:off x="950248" y="4085803"/>
                  <a:ext cx="540000" cy="464"/>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62443FD7-C4D5-ACD7-8551-CD843026B6C2}"/>
                    </a:ext>
                  </a:extLst>
                </p:cNvPr>
                <p:cNvCxnSpPr/>
                <p:nvPr/>
              </p:nvCxnSpPr>
              <p:spPr>
                <a:xfrm flipV="1">
                  <a:off x="1484773" y="4075781"/>
                  <a:ext cx="0" cy="4320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 name="コンテンツ プレースホルダー 2">
                <a:extLst>
                  <a:ext uri="{FF2B5EF4-FFF2-40B4-BE49-F238E27FC236}">
                    <a16:creationId xmlns:a16="http://schemas.microsoft.com/office/drawing/2014/main" id="{C58EDDE5-B58B-4DA4-C3F3-80B7A5AE4050}"/>
                  </a:ext>
                </a:extLst>
              </p:cNvPr>
              <p:cNvSpPr txBox="1">
                <a:spLocks/>
              </p:cNvSpPr>
              <p:nvPr/>
            </p:nvSpPr>
            <p:spPr>
              <a:xfrm>
                <a:off x="791082" y="3938808"/>
                <a:ext cx="3449185" cy="1067194"/>
              </a:xfrm>
              <a:prstGeom prst="rect">
                <a:avLst/>
              </a:prstGeom>
              <a:ln>
                <a:noFill/>
              </a:ln>
            </p:spPr>
            <p:txBody>
              <a:bodyPr vert="horz" lIns="91440" tIns="45720" rIns="91440" bIns="45720" rtlCol="0" anchor="ctr" anchorCtr="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Font typeface="Arial" panose="020B0604020202020204" pitchFamily="34" charset="0"/>
                  <a:buNone/>
                </a:pPr>
                <a:r>
                  <a:rPr lang="ja-JP" altLang="en-US" sz="2400" b="1">
                    <a:latin typeface="Meiryo" panose="020B0604030504040204" pitchFamily="34" charset="-128"/>
                    <a:ea typeface="Meiryo" panose="020B0604030504040204" pitchFamily="34" charset="-128"/>
                  </a:rPr>
                  <a:t>法定研修の演習講師</a:t>
                </a:r>
                <a:endParaRPr lang="ja-JP" altLang="en-US" sz="2400">
                  <a:latin typeface="Meiryo" panose="020B0604030504040204" pitchFamily="34" charset="-128"/>
                  <a:ea typeface="Meiryo" panose="020B0604030504040204" pitchFamily="34" charset="-128"/>
                </a:endParaRPr>
              </a:p>
            </p:txBody>
          </p:sp>
        </p:grpSp>
        <p:sp>
          <p:nvSpPr>
            <p:cNvPr id="6" name="コンテンツ プレースホルダー 2">
              <a:extLst>
                <a:ext uri="{FF2B5EF4-FFF2-40B4-BE49-F238E27FC236}">
                  <a16:creationId xmlns:a16="http://schemas.microsoft.com/office/drawing/2014/main" id="{61EE5762-03EA-2B2D-6345-97610959A7C4}"/>
                </a:ext>
              </a:extLst>
            </p:cNvPr>
            <p:cNvSpPr txBox="1">
              <a:spLocks/>
            </p:cNvSpPr>
            <p:nvPr/>
          </p:nvSpPr>
          <p:spPr>
            <a:xfrm>
              <a:off x="407240" y="4747126"/>
              <a:ext cx="9314274" cy="4112872"/>
            </a:xfrm>
            <a:prstGeom prst="rect">
              <a:avLst/>
            </a:prstGeom>
            <a:noFill/>
          </p:spPr>
          <p:txBody>
            <a:bodyPr vert="horz" lIns="91440" tIns="45720" rIns="91440" bIns="4572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fontAlgn="auto">
                <a:lnSpc>
                  <a:spcPct val="120000"/>
                </a:lnSpc>
                <a:spcAft>
                  <a:spcPts val="0"/>
                </a:spcAft>
                <a:buNone/>
              </a:pPr>
              <a:r>
                <a:rPr lang="ja-JP" altLang="en-US" sz="2000">
                  <a:latin typeface="Meiryo" panose="020B0604030504040204" pitchFamily="34" charset="-128"/>
                  <a:ea typeface="Meiryo" panose="020B0604030504040204" pitchFamily="34" charset="-128"/>
                </a:rPr>
                <a:t>・情報収集と整理、専門的な判断とその根拠の違いを説明する</a:t>
              </a:r>
              <a:endParaRPr lang="en-US" altLang="ja-JP" sz="2000" dirty="0">
                <a:latin typeface="Meiryo" panose="020B0604030504040204" pitchFamily="34" charset="-128"/>
                <a:ea typeface="Meiryo" panose="020B0604030504040204" pitchFamily="34" charset="-128"/>
              </a:endParaRPr>
            </a:p>
            <a:p>
              <a:pPr marL="0" indent="0" fontAlgn="auto">
                <a:lnSpc>
                  <a:spcPct val="120000"/>
                </a:lnSpc>
                <a:spcAft>
                  <a:spcPts val="0"/>
                </a:spcAft>
                <a:buNone/>
              </a:pPr>
              <a:r>
                <a:rPr lang="ja-JP" altLang="en-US" sz="2000">
                  <a:latin typeface="Meiryo" panose="020B0604030504040204" pitchFamily="34" charset="-128"/>
                  <a:ea typeface="Meiryo" panose="020B0604030504040204" pitchFamily="34" charset="-128"/>
                </a:rPr>
                <a:t>・本人の意向を具体化しインフォーマルサービスも視野に入れたサービス等</a:t>
              </a:r>
              <a:endParaRPr lang="en-US" altLang="ja-JP" sz="2000" dirty="0">
                <a:latin typeface="Meiryo" panose="020B0604030504040204" pitchFamily="34" charset="-128"/>
                <a:ea typeface="Meiryo" panose="020B0604030504040204" pitchFamily="34" charset="-128"/>
              </a:endParaRPr>
            </a:p>
            <a:p>
              <a:pPr marL="0" indent="0" fontAlgn="auto">
                <a:lnSpc>
                  <a:spcPct val="120000"/>
                </a:lnSpc>
                <a:spcAft>
                  <a:spcPts val="0"/>
                </a:spcAft>
                <a:buNone/>
              </a:pPr>
              <a:r>
                <a:rPr lang="ja-JP" altLang="en-US" sz="2000">
                  <a:latin typeface="Meiryo" panose="020B0604030504040204" pitchFamily="34" charset="-128"/>
                  <a:ea typeface="Meiryo" panose="020B0604030504040204" pitchFamily="34" charset="-128"/>
                </a:rPr>
                <a:t>　利用計画の作成や個別相談支援の展開ができる</a:t>
              </a:r>
              <a:endParaRPr lang="en-US" altLang="ja-JP" sz="2000" dirty="0">
                <a:latin typeface="Meiryo" panose="020B0604030504040204" pitchFamily="34" charset="-128"/>
                <a:ea typeface="Meiryo" panose="020B0604030504040204" pitchFamily="34" charset="-128"/>
              </a:endParaRPr>
            </a:p>
            <a:p>
              <a:pPr marL="0" indent="0" fontAlgn="auto">
                <a:lnSpc>
                  <a:spcPct val="120000"/>
                </a:lnSpc>
                <a:spcAft>
                  <a:spcPts val="0"/>
                </a:spcAft>
                <a:buNone/>
              </a:pPr>
              <a:r>
                <a:rPr lang="ja-JP" altLang="en-US" sz="2000">
                  <a:latin typeface="Meiryo" panose="020B0604030504040204" pitchFamily="34" charset="-128"/>
                  <a:ea typeface="Meiryo" panose="020B0604030504040204" pitchFamily="34" charset="-128"/>
                </a:rPr>
                <a:t>・</a:t>
              </a:r>
              <a:r>
                <a:rPr lang="en-US" altLang="ja-JP" sz="2000" dirty="0">
                  <a:latin typeface="Meiryo" panose="020B0604030504040204" pitchFamily="34" charset="-128"/>
                  <a:ea typeface="Meiryo" panose="020B0604030504040204" pitchFamily="34" charset="-128"/>
                </a:rPr>
                <a:t>GSV</a:t>
              </a:r>
              <a:r>
                <a:rPr lang="ja-JP" altLang="en-US" sz="2000">
                  <a:latin typeface="Meiryo" panose="020B0604030504040204" pitchFamily="34" charset="-128"/>
                  <a:ea typeface="Meiryo" panose="020B0604030504040204" pitchFamily="34" charset="-128"/>
                </a:rPr>
                <a:t>およびケースレビューは研修モデルだけでなく実践の中でも実施できる</a:t>
              </a:r>
              <a:endParaRPr lang="en-US" altLang="ja-JP" sz="2000" dirty="0">
                <a:latin typeface="Meiryo" panose="020B0604030504040204" pitchFamily="34" charset="-128"/>
                <a:ea typeface="Meiryo" panose="020B0604030504040204" pitchFamily="34" charset="-128"/>
              </a:endParaRPr>
            </a:p>
            <a:p>
              <a:pPr marL="0" indent="0" fontAlgn="auto">
                <a:lnSpc>
                  <a:spcPct val="120000"/>
                </a:lnSpc>
                <a:spcAft>
                  <a:spcPts val="0"/>
                </a:spcAft>
                <a:buNone/>
              </a:pPr>
              <a:r>
                <a:rPr lang="ja-JP" altLang="en-US" sz="2000">
                  <a:latin typeface="Meiryo" panose="020B0604030504040204" pitchFamily="34" charset="-128"/>
                  <a:ea typeface="Meiryo" panose="020B0604030504040204" pitchFamily="34" charset="-128"/>
                </a:rPr>
                <a:t>・地域の実践者が演習講師を担うことの重要性</a:t>
              </a:r>
              <a:endParaRPr lang="en-US" altLang="ja-JP" sz="2000" dirty="0">
                <a:latin typeface="Meiryo" panose="020B0604030504040204" pitchFamily="34" charset="-128"/>
                <a:ea typeface="Meiryo" panose="020B0604030504040204" pitchFamily="34" charset="-128"/>
              </a:endParaRPr>
            </a:p>
            <a:p>
              <a:pPr marL="0" indent="0" fontAlgn="auto">
                <a:lnSpc>
                  <a:spcPct val="120000"/>
                </a:lnSpc>
                <a:spcAft>
                  <a:spcPts val="0"/>
                </a:spcAft>
                <a:buNone/>
              </a:pPr>
              <a:r>
                <a:rPr lang="ja-JP" altLang="en-US" sz="2000">
                  <a:latin typeface="Meiryo" panose="020B0604030504040204" pitchFamily="34" charset="-128"/>
                  <a:ea typeface="Meiryo" panose="020B0604030504040204" pitchFamily="34" charset="-128"/>
                </a:rPr>
                <a:t>・研修全体を理解して講師を担う</a:t>
              </a:r>
              <a:endParaRPr lang="ja-JP" altLang="en-US" sz="2000" dirty="0">
                <a:latin typeface="Meiryo" panose="020B0604030504040204" pitchFamily="34" charset="-128"/>
                <a:ea typeface="Meiryo" panose="020B0604030504040204" pitchFamily="34" charset="-128"/>
              </a:endParaRPr>
            </a:p>
          </p:txBody>
        </p:sp>
      </p:grpSp>
      <p:sp>
        <p:nvSpPr>
          <p:cNvPr id="14" name="タイトル 1">
            <a:extLst>
              <a:ext uri="{FF2B5EF4-FFF2-40B4-BE49-F238E27FC236}">
                <a16:creationId xmlns:a16="http://schemas.microsoft.com/office/drawing/2014/main" id="{B415712D-B988-F531-D536-D0754928F2DD}"/>
              </a:ext>
            </a:extLst>
          </p:cNvPr>
          <p:cNvSpPr>
            <a:spLocks noGrp="1"/>
          </p:cNvSpPr>
          <p:nvPr>
            <p:ph type="title"/>
          </p:nvPr>
        </p:nvSpPr>
        <p:spPr>
          <a:xfrm>
            <a:off x="142880" y="142880"/>
            <a:ext cx="8915400" cy="1143000"/>
          </a:xfrm>
        </p:spPr>
        <p:txBody>
          <a:bodyPr>
            <a:normAutofit/>
          </a:bodyPr>
          <a:lstStyle/>
          <a:p>
            <a:r>
              <a:rPr kumimoji="1" lang="ja-JP" altLang="en-US" sz="3600" b="1">
                <a:solidFill>
                  <a:srgbClr val="000066"/>
                </a:solidFill>
              </a:rPr>
              <a:t>これまでの説明で</a:t>
            </a:r>
            <a:r>
              <a:rPr kumimoji="1" lang="en-US" altLang="ja-JP" sz="3600" b="1" dirty="0">
                <a:solidFill>
                  <a:srgbClr val="000066"/>
                </a:solidFill>
              </a:rPr>
              <a:t>…</a:t>
            </a:r>
            <a:endParaRPr kumimoji="1" lang="ja-JP" altLang="en-US" sz="3600" b="1">
              <a:solidFill>
                <a:srgbClr val="000066"/>
              </a:solidFill>
            </a:endParaRPr>
          </a:p>
        </p:txBody>
      </p:sp>
      <p:sp>
        <p:nvSpPr>
          <p:cNvPr id="2" name="コンテンツ プレースホルダー 2">
            <a:extLst>
              <a:ext uri="{FF2B5EF4-FFF2-40B4-BE49-F238E27FC236}">
                <a16:creationId xmlns:a16="http://schemas.microsoft.com/office/drawing/2014/main" id="{E69C4458-9208-FBE1-E905-E121F5D76FC5}"/>
              </a:ext>
            </a:extLst>
          </p:cNvPr>
          <p:cNvSpPr txBox="1">
            <a:spLocks/>
          </p:cNvSpPr>
          <p:nvPr/>
        </p:nvSpPr>
        <p:spPr>
          <a:xfrm>
            <a:off x="101110" y="5189696"/>
            <a:ext cx="9747738" cy="1628188"/>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kumimoji="1" sz="3200" kern="1200">
                <a:solidFill>
                  <a:schemeClr val="tx1"/>
                </a:solidFill>
                <a:latin typeface="Meiryo" panose="020B0604030504040204" pitchFamily="34" charset="-128"/>
                <a:ea typeface="Meiryo" panose="020B0604030504040204" pitchFamily="34" charset="-128"/>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eiryo" panose="020B0604030504040204" pitchFamily="34" charset="-128"/>
                <a:ea typeface="Meiryo" panose="020B0604030504040204" pitchFamily="34" charset="-128"/>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eiryo" panose="020B0604030504040204" pitchFamily="34" charset="-128"/>
                <a:ea typeface="Meiryo" panose="020B0604030504040204" pitchFamily="34" charset="-128"/>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eiryo" panose="020B0604030504040204" pitchFamily="34" charset="-128"/>
                <a:ea typeface="Meiryo" panose="020B0604030504040204" pitchFamily="34" charset="-128"/>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eiryo" panose="020B0604030504040204" pitchFamily="34" charset="-128"/>
                <a:ea typeface="Meiryo" panose="020B0604030504040204" pitchFamily="34" charset="-128"/>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fontAlgn="auto">
              <a:spcAft>
                <a:spcPts val="0"/>
              </a:spcAft>
              <a:buFont typeface="Arial"/>
              <a:buNone/>
            </a:pPr>
            <a:r>
              <a:rPr kumimoji="0" lang="ja-JP" altLang="en-US" sz="2400" b="1">
                <a:solidFill>
                  <a:prstClr val="black"/>
                </a:solidFill>
              </a:rPr>
              <a:t>研修全体の構成や初任・現任・主任の連動を理解した上で、</a:t>
            </a:r>
            <a:endParaRPr kumimoji="0" lang="en-US" altLang="ja-JP" sz="2400" b="1" dirty="0">
              <a:solidFill>
                <a:prstClr val="black"/>
              </a:solidFill>
            </a:endParaRPr>
          </a:p>
          <a:p>
            <a:pPr marL="0" indent="0" fontAlgn="auto">
              <a:spcAft>
                <a:spcPts val="0"/>
              </a:spcAft>
              <a:buFont typeface="Arial"/>
              <a:buNone/>
            </a:pPr>
            <a:r>
              <a:rPr kumimoji="0" lang="ja-JP" altLang="en-US" sz="2400" b="1">
                <a:solidFill>
                  <a:prstClr val="black"/>
                </a:solidFill>
              </a:rPr>
              <a:t>各セクションのポイントや考え方を伝えたり</a:t>
            </a:r>
            <a:endParaRPr kumimoji="0" lang="en-US" altLang="ja-JP" sz="2400" b="1" dirty="0">
              <a:solidFill>
                <a:prstClr val="black"/>
              </a:solidFill>
            </a:endParaRPr>
          </a:p>
          <a:p>
            <a:pPr marL="0" indent="0" fontAlgn="auto">
              <a:spcAft>
                <a:spcPts val="0"/>
              </a:spcAft>
              <a:buFont typeface="Arial"/>
              <a:buNone/>
            </a:pPr>
            <a:r>
              <a:rPr kumimoji="0" lang="ja-JP" altLang="en-US" sz="2400" b="1">
                <a:solidFill>
                  <a:prstClr val="black"/>
                </a:solidFill>
              </a:rPr>
              <a:t>　　　　　　　　　　　　気づきを得ていくための取り組みを行う</a:t>
            </a:r>
            <a:endParaRPr kumimoji="0" lang="en-US" altLang="ja-JP" sz="2400" b="1" dirty="0">
              <a:solidFill>
                <a:prstClr val="black"/>
              </a:solidFill>
            </a:endParaRPr>
          </a:p>
        </p:txBody>
      </p:sp>
      <p:sp>
        <p:nvSpPr>
          <p:cNvPr id="3" name="スライド番号プレースホルダー 3">
            <a:extLst>
              <a:ext uri="{FF2B5EF4-FFF2-40B4-BE49-F238E27FC236}">
                <a16:creationId xmlns:a16="http://schemas.microsoft.com/office/drawing/2014/main" id="{63401393-9BD9-8A9C-7A94-DBC3E137D218}"/>
              </a:ext>
            </a:extLst>
          </p:cNvPr>
          <p:cNvSpPr>
            <a:spLocks noGrp="1"/>
          </p:cNvSpPr>
          <p:nvPr>
            <p:ph type="sldNum" sz="quarter" idx="12"/>
          </p:nvPr>
        </p:nvSpPr>
        <p:spPr>
          <a:xfrm>
            <a:off x="7668917" y="6479921"/>
            <a:ext cx="2057400" cy="365125"/>
          </a:xfrm>
        </p:spPr>
        <p:txBody>
          <a:bodyPr/>
          <a:lstStyle/>
          <a:p>
            <a:fld id="{2ADEAB0B-3364-414D-832E-F3CDA843F507}" type="slidenum">
              <a:rPr kumimoji="1" lang="ja-JP" altLang="en-US" smtClean="0"/>
              <a:pPr/>
              <a:t>2</a:t>
            </a:fld>
            <a:endParaRPr kumimoji="1" lang="ja-JP" altLang="en-US" dirty="0"/>
          </a:p>
        </p:txBody>
      </p:sp>
    </p:spTree>
    <p:extLst>
      <p:ext uri="{BB962C8B-B14F-4D97-AF65-F5344CB8AC3E}">
        <p14:creationId xmlns:p14="http://schemas.microsoft.com/office/powerpoint/2010/main" val="3851764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a:extLst>
              <a:ext uri="{FF2B5EF4-FFF2-40B4-BE49-F238E27FC236}">
                <a16:creationId xmlns:a16="http://schemas.microsoft.com/office/drawing/2014/main" id="{B415712D-B988-F531-D536-D0754928F2DD}"/>
              </a:ext>
            </a:extLst>
          </p:cNvPr>
          <p:cNvSpPr>
            <a:spLocks noGrp="1"/>
          </p:cNvSpPr>
          <p:nvPr>
            <p:ph type="title"/>
          </p:nvPr>
        </p:nvSpPr>
        <p:spPr>
          <a:xfrm>
            <a:off x="142880" y="142880"/>
            <a:ext cx="8915400" cy="1143000"/>
          </a:xfrm>
        </p:spPr>
        <p:txBody>
          <a:bodyPr>
            <a:normAutofit/>
          </a:bodyPr>
          <a:lstStyle/>
          <a:p>
            <a:r>
              <a:rPr kumimoji="1" lang="ja-JP" altLang="en-US" sz="3600" b="1">
                <a:solidFill>
                  <a:srgbClr val="000066"/>
                </a:solidFill>
              </a:rPr>
              <a:t>これまでの説明で</a:t>
            </a:r>
            <a:r>
              <a:rPr kumimoji="1" lang="en-US" altLang="ja-JP" sz="3600" b="1" dirty="0">
                <a:solidFill>
                  <a:srgbClr val="000066"/>
                </a:solidFill>
              </a:rPr>
              <a:t>…</a:t>
            </a:r>
            <a:endParaRPr kumimoji="1" lang="ja-JP" altLang="en-US" sz="3600" b="1">
              <a:solidFill>
                <a:srgbClr val="000066"/>
              </a:solidFill>
            </a:endParaRPr>
          </a:p>
        </p:txBody>
      </p:sp>
      <p:grpSp>
        <p:nvGrpSpPr>
          <p:cNvPr id="25" name="グループ化 24">
            <a:extLst>
              <a:ext uri="{FF2B5EF4-FFF2-40B4-BE49-F238E27FC236}">
                <a16:creationId xmlns:a16="http://schemas.microsoft.com/office/drawing/2014/main" id="{EC9E17E7-20F7-3560-133C-ECC2E1464480}"/>
              </a:ext>
            </a:extLst>
          </p:cNvPr>
          <p:cNvGrpSpPr/>
          <p:nvPr/>
        </p:nvGrpSpPr>
        <p:grpSpPr>
          <a:xfrm>
            <a:off x="294946" y="1355672"/>
            <a:ext cx="9314274" cy="4320533"/>
            <a:chOff x="407240" y="4045323"/>
            <a:chExt cx="9314274" cy="4320533"/>
          </a:xfrm>
        </p:grpSpPr>
        <p:grpSp>
          <p:nvGrpSpPr>
            <p:cNvPr id="26" name="グループ化 25">
              <a:extLst>
                <a:ext uri="{FF2B5EF4-FFF2-40B4-BE49-F238E27FC236}">
                  <a16:creationId xmlns:a16="http://schemas.microsoft.com/office/drawing/2014/main" id="{4E8EEA89-6343-68D9-5C1E-36650D411F80}"/>
                </a:ext>
              </a:extLst>
            </p:cNvPr>
            <p:cNvGrpSpPr/>
            <p:nvPr/>
          </p:nvGrpSpPr>
          <p:grpSpPr>
            <a:xfrm>
              <a:off x="407240" y="4045323"/>
              <a:ext cx="3942964" cy="746086"/>
              <a:chOff x="451485" y="4094370"/>
              <a:chExt cx="3942964" cy="746086"/>
            </a:xfrm>
          </p:grpSpPr>
          <p:sp>
            <p:nvSpPr>
              <p:cNvPr id="28" name="コンテンツ プレースホルダー 2">
                <a:extLst>
                  <a:ext uri="{FF2B5EF4-FFF2-40B4-BE49-F238E27FC236}">
                    <a16:creationId xmlns:a16="http://schemas.microsoft.com/office/drawing/2014/main" id="{5445B8F6-42B7-19FB-9333-185D99AAD78C}"/>
                  </a:ext>
                </a:extLst>
              </p:cNvPr>
              <p:cNvSpPr txBox="1">
                <a:spLocks/>
              </p:cNvSpPr>
              <p:nvPr/>
            </p:nvSpPr>
            <p:spPr>
              <a:xfrm>
                <a:off x="451940" y="4148173"/>
                <a:ext cx="540000" cy="540000"/>
              </a:xfrm>
              <a:prstGeom prst="rect">
                <a:avLst/>
              </a:prstGeom>
            </p:spPr>
            <p:txBody>
              <a:bodyPr vert="horz" lIns="91440" tIns="45720" rIns="91440" bIns="45720" rtlCol="0" anchor="ctr" anchorCtr="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Font typeface="Arial" panose="020B0604020202020204" pitchFamily="34" charset="0"/>
                  <a:buNone/>
                </a:pPr>
                <a:endParaRPr lang="ja-JP" altLang="en-US" sz="2000">
                  <a:latin typeface="Meiryo" panose="020B0604030504040204" pitchFamily="34" charset="-128"/>
                  <a:ea typeface="Meiryo" panose="020B0604030504040204" pitchFamily="34" charset="-128"/>
                </a:endParaRPr>
              </a:p>
            </p:txBody>
          </p:sp>
          <p:grpSp>
            <p:nvGrpSpPr>
              <p:cNvPr id="29" name="グループ化 28">
                <a:extLst>
                  <a:ext uri="{FF2B5EF4-FFF2-40B4-BE49-F238E27FC236}">
                    <a16:creationId xmlns:a16="http://schemas.microsoft.com/office/drawing/2014/main" id="{3E051886-C6F3-8BFB-5848-A659F8D5D60C}"/>
                  </a:ext>
                </a:extLst>
              </p:cNvPr>
              <p:cNvGrpSpPr/>
              <p:nvPr/>
            </p:nvGrpSpPr>
            <p:grpSpPr>
              <a:xfrm>
                <a:off x="451485" y="4138151"/>
                <a:ext cx="3821475" cy="540464"/>
                <a:chOff x="950248" y="4075781"/>
                <a:chExt cx="3821475" cy="540464"/>
              </a:xfrm>
            </p:grpSpPr>
            <p:cxnSp>
              <p:nvCxnSpPr>
                <p:cNvPr id="31" name="直線コネクタ 30">
                  <a:extLst>
                    <a:ext uri="{FF2B5EF4-FFF2-40B4-BE49-F238E27FC236}">
                      <a16:creationId xmlns:a16="http://schemas.microsoft.com/office/drawing/2014/main" id="{584FC7ED-B0D2-8DC9-A71C-6DF52206710E}"/>
                    </a:ext>
                  </a:extLst>
                </p:cNvPr>
                <p:cNvCxnSpPr>
                  <a:cxnSpLocks/>
                </p:cNvCxnSpPr>
                <p:nvPr/>
              </p:nvCxnSpPr>
              <p:spPr>
                <a:xfrm>
                  <a:off x="955723" y="4615781"/>
                  <a:ext cx="3816000" cy="464"/>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DB8605F1-7584-00CD-933A-D397F977AFD7}"/>
                    </a:ext>
                  </a:extLst>
                </p:cNvPr>
                <p:cNvCxnSpPr/>
                <p:nvPr/>
              </p:nvCxnSpPr>
              <p:spPr>
                <a:xfrm flipV="1">
                  <a:off x="955723" y="4075781"/>
                  <a:ext cx="0" cy="5400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957ABAE3-D340-0DCD-014B-1F2F2B456CC9}"/>
                    </a:ext>
                  </a:extLst>
                </p:cNvPr>
                <p:cNvCxnSpPr>
                  <a:cxnSpLocks/>
                </p:cNvCxnSpPr>
                <p:nvPr/>
              </p:nvCxnSpPr>
              <p:spPr>
                <a:xfrm>
                  <a:off x="950248" y="4085803"/>
                  <a:ext cx="540000" cy="464"/>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DAAB8671-2FD9-3862-13EC-F31C62296B6F}"/>
                    </a:ext>
                  </a:extLst>
                </p:cNvPr>
                <p:cNvCxnSpPr/>
                <p:nvPr/>
              </p:nvCxnSpPr>
              <p:spPr>
                <a:xfrm flipV="1">
                  <a:off x="1484773" y="4075781"/>
                  <a:ext cx="0" cy="4320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0" name="コンテンツ プレースホルダー 2">
                <a:extLst>
                  <a:ext uri="{FF2B5EF4-FFF2-40B4-BE49-F238E27FC236}">
                    <a16:creationId xmlns:a16="http://schemas.microsoft.com/office/drawing/2014/main" id="{DF33FCA1-D388-666A-89C4-47A35E5D47D1}"/>
                  </a:ext>
                </a:extLst>
              </p:cNvPr>
              <p:cNvSpPr txBox="1">
                <a:spLocks/>
              </p:cNvSpPr>
              <p:nvPr/>
            </p:nvSpPr>
            <p:spPr>
              <a:xfrm>
                <a:off x="957434" y="4094370"/>
                <a:ext cx="3437015" cy="746086"/>
              </a:xfrm>
              <a:prstGeom prst="rect">
                <a:avLst/>
              </a:prstGeom>
              <a:ln>
                <a:noFill/>
              </a:ln>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Font typeface="Arial" panose="020B0604020202020204" pitchFamily="34" charset="0"/>
                  <a:buNone/>
                </a:pPr>
                <a:r>
                  <a:rPr lang="ja-JP" altLang="en-US" sz="2400" b="1">
                    <a:latin typeface="Meiryo" panose="020B0604030504040204" pitchFamily="34" charset="-128"/>
                    <a:ea typeface="Meiryo" panose="020B0604030504040204" pitchFamily="34" charset="-128"/>
                  </a:rPr>
                  <a:t>実習受入の基幹・主任</a:t>
                </a:r>
                <a:endParaRPr lang="ja-JP" altLang="en-US" sz="2400">
                  <a:latin typeface="Meiryo" panose="020B0604030504040204" pitchFamily="34" charset="-128"/>
                  <a:ea typeface="Meiryo" panose="020B0604030504040204" pitchFamily="34" charset="-128"/>
                </a:endParaRPr>
              </a:p>
            </p:txBody>
          </p:sp>
        </p:grpSp>
        <p:sp>
          <p:nvSpPr>
            <p:cNvPr id="27" name="コンテンツ プレースホルダー 2">
              <a:extLst>
                <a:ext uri="{FF2B5EF4-FFF2-40B4-BE49-F238E27FC236}">
                  <a16:creationId xmlns:a16="http://schemas.microsoft.com/office/drawing/2014/main" id="{4504B8F4-8F65-276A-F636-80A08BB5C147}"/>
                </a:ext>
              </a:extLst>
            </p:cNvPr>
            <p:cNvSpPr txBox="1">
              <a:spLocks/>
            </p:cNvSpPr>
            <p:nvPr/>
          </p:nvSpPr>
          <p:spPr>
            <a:xfrm>
              <a:off x="407240" y="4747126"/>
              <a:ext cx="9314274" cy="3618730"/>
            </a:xfrm>
            <a:prstGeom prst="rect">
              <a:avLst/>
            </a:prstGeom>
            <a:noFill/>
          </p:spPr>
          <p:txBody>
            <a:bodyPr vert="horz" lIns="91440" tIns="45720" rIns="91440" bIns="4572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fontAlgn="auto">
                <a:lnSpc>
                  <a:spcPct val="120000"/>
                </a:lnSpc>
                <a:spcAft>
                  <a:spcPts val="0"/>
                </a:spcAft>
                <a:buNone/>
              </a:pPr>
              <a:r>
                <a:rPr lang="ja-JP" altLang="en-US" sz="2000">
                  <a:latin typeface="Meiryo" panose="020B0604030504040204" pitchFamily="34" charset="-128"/>
                  <a:ea typeface="Meiryo" panose="020B0604030504040204" pitchFamily="34" charset="-128"/>
                </a:rPr>
                <a:t>・「答えを伝える」「間違いを訂正する」ではなく、演習内容が理解できてい</a:t>
              </a:r>
              <a:endParaRPr lang="en-US" altLang="ja-JP" sz="2000" dirty="0">
                <a:latin typeface="Meiryo" panose="020B0604030504040204" pitchFamily="34" charset="-128"/>
                <a:ea typeface="Meiryo" panose="020B0604030504040204" pitchFamily="34" charset="-128"/>
              </a:endParaRPr>
            </a:p>
            <a:p>
              <a:pPr marL="0" indent="0" fontAlgn="auto">
                <a:lnSpc>
                  <a:spcPct val="120000"/>
                </a:lnSpc>
                <a:spcAft>
                  <a:spcPts val="0"/>
                </a:spcAft>
                <a:buNone/>
              </a:pPr>
              <a:r>
                <a:rPr lang="ja-JP" altLang="en-US" sz="2000">
                  <a:latin typeface="Meiryo" panose="020B0604030504040204" pitchFamily="34" charset="-128"/>
                  <a:ea typeface="Meiryo" panose="020B0604030504040204" pitchFamily="34" charset="-128"/>
                </a:rPr>
                <a:t>　るかの振り返りとフォローアップ</a:t>
              </a:r>
              <a:endParaRPr lang="en-US" altLang="ja-JP" sz="2000" dirty="0">
                <a:latin typeface="Meiryo" panose="020B0604030504040204" pitchFamily="34" charset="-128"/>
                <a:ea typeface="Meiryo" panose="020B0604030504040204" pitchFamily="34" charset="-128"/>
              </a:endParaRPr>
            </a:p>
            <a:p>
              <a:pPr marL="0" indent="0" fontAlgn="auto">
                <a:lnSpc>
                  <a:spcPct val="120000"/>
                </a:lnSpc>
                <a:spcAft>
                  <a:spcPts val="0"/>
                </a:spcAft>
                <a:buNone/>
              </a:pPr>
              <a:r>
                <a:rPr lang="ja-JP" altLang="en-US" sz="2000">
                  <a:latin typeface="Meiryo" panose="020B0604030504040204" pitchFamily="34" charset="-128"/>
                  <a:ea typeface="Meiryo" panose="020B0604030504040204" pitchFamily="34" charset="-128"/>
                </a:rPr>
                <a:t>・受講生が主体的に学び考えを深めていくためのプロセスである</a:t>
              </a:r>
              <a:endParaRPr lang="en-US" altLang="ja-JP" sz="2000" dirty="0">
                <a:latin typeface="Meiryo" panose="020B0604030504040204" pitchFamily="34" charset="-128"/>
                <a:ea typeface="Meiryo" panose="020B0604030504040204" pitchFamily="34" charset="-128"/>
              </a:endParaRPr>
            </a:p>
            <a:p>
              <a:pPr marL="0" indent="0" fontAlgn="auto">
                <a:lnSpc>
                  <a:spcPct val="120000"/>
                </a:lnSpc>
                <a:spcAft>
                  <a:spcPts val="0"/>
                </a:spcAft>
                <a:buNone/>
              </a:pPr>
              <a:r>
                <a:rPr lang="ja-JP" altLang="en-US" sz="2000">
                  <a:latin typeface="Meiryo" panose="020B0604030504040204" pitchFamily="34" charset="-128"/>
                  <a:ea typeface="Meiryo" panose="020B0604030504040204" pitchFamily="34" charset="-128"/>
                </a:rPr>
                <a:t>・困難ケースの事例検討やアドバイスにならないよう、必要に応じて研修や実</a:t>
              </a:r>
              <a:endParaRPr lang="en-US" altLang="ja-JP" sz="2000" dirty="0">
                <a:latin typeface="Meiryo" panose="020B0604030504040204" pitchFamily="34" charset="-128"/>
                <a:ea typeface="Meiryo" panose="020B0604030504040204" pitchFamily="34" charset="-128"/>
              </a:endParaRPr>
            </a:p>
            <a:p>
              <a:pPr marL="0" indent="0" fontAlgn="auto">
                <a:lnSpc>
                  <a:spcPct val="120000"/>
                </a:lnSpc>
                <a:spcAft>
                  <a:spcPts val="0"/>
                </a:spcAft>
                <a:buNone/>
              </a:pPr>
              <a:r>
                <a:rPr lang="ja-JP" altLang="en-US" sz="2000">
                  <a:latin typeface="Meiryo" panose="020B0604030504040204" pitchFamily="34" charset="-128"/>
                  <a:ea typeface="Meiryo" panose="020B0604030504040204" pitchFamily="34" charset="-128"/>
                </a:rPr>
                <a:t>　習目的の再確認を実施</a:t>
              </a:r>
              <a:endParaRPr lang="en-US" altLang="ja-JP" sz="2000" dirty="0">
                <a:latin typeface="Meiryo" panose="020B0604030504040204" pitchFamily="34" charset="-128"/>
                <a:ea typeface="Meiryo" panose="020B0604030504040204" pitchFamily="34" charset="-128"/>
              </a:endParaRPr>
            </a:p>
            <a:p>
              <a:pPr marL="0" indent="0" fontAlgn="auto">
                <a:lnSpc>
                  <a:spcPct val="120000"/>
                </a:lnSpc>
                <a:spcAft>
                  <a:spcPts val="0"/>
                </a:spcAft>
                <a:buNone/>
              </a:pPr>
              <a:r>
                <a:rPr lang="ja-JP" altLang="en-US" sz="2000">
                  <a:latin typeface="Meiryo" panose="020B0604030504040204" pitchFamily="34" charset="-128"/>
                  <a:ea typeface="Meiryo" panose="020B0604030504040204" pitchFamily="34" charset="-128"/>
                </a:rPr>
                <a:t>・「実習」の受入だけでなく日常のつながりを意識</a:t>
              </a:r>
              <a:endParaRPr lang="en-US" altLang="ja-JP" sz="2000" dirty="0">
                <a:latin typeface="Meiryo" panose="020B0604030504040204" pitchFamily="34" charset="-128"/>
                <a:ea typeface="Meiryo" panose="020B0604030504040204" pitchFamily="34" charset="-128"/>
              </a:endParaRPr>
            </a:p>
            <a:p>
              <a:pPr marL="0" indent="0" fontAlgn="auto">
                <a:lnSpc>
                  <a:spcPct val="120000"/>
                </a:lnSpc>
                <a:spcAft>
                  <a:spcPts val="0"/>
                </a:spcAft>
                <a:buNone/>
              </a:pPr>
              <a:r>
                <a:rPr lang="ja-JP" altLang="en-US" sz="2000">
                  <a:latin typeface="Meiryo" panose="020B0604030504040204" pitchFamily="34" charset="-128"/>
                  <a:ea typeface="Meiryo" panose="020B0604030504040204" pitchFamily="34" charset="-128"/>
                </a:rPr>
                <a:t>・研修構造の全体像を把握した上での</a:t>
              </a:r>
              <a:r>
                <a:rPr lang="en-US" altLang="ja-JP" sz="2000" dirty="0">
                  <a:latin typeface="Meiryo" panose="020B0604030504040204" pitchFamily="34" charset="-128"/>
                  <a:ea typeface="Meiryo" panose="020B0604030504040204" pitchFamily="34" charset="-128"/>
                </a:rPr>
                <a:t>『</a:t>
              </a:r>
              <a:r>
                <a:rPr lang="ja-JP" altLang="en-US" sz="2000">
                  <a:latin typeface="Meiryo" panose="020B0604030504040204" pitchFamily="34" charset="-128"/>
                  <a:ea typeface="Meiryo" panose="020B0604030504040204" pitchFamily="34" charset="-128"/>
                </a:rPr>
                <a:t>実習</a:t>
              </a:r>
              <a:r>
                <a:rPr lang="en-US" altLang="ja-JP" sz="2000" dirty="0">
                  <a:latin typeface="Meiryo" panose="020B0604030504040204" pitchFamily="34" charset="-128"/>
                  <a:ea typeface="Meiryo" panose="020B0604030504040204" pitchFamily="34" charset="-128"/>
                </a:rPr>
                <a:t>』</a:t>
              </a:r>
              <a:r>
                <a:rPr lang="ja-JP" altLang="en-US" sz="2000">
                  <a:latin typeface="Meiryo" panose="020B0604030504040204" pitchFamily="34" charset="-128"/>
                  <a:ea typeface="Meiryo" panose="020B0604030504040204" pitchFamily="34" charset="-128"/>
                </a:rPr>
                <a:t>であることを理解する</a:t>
              </a:r>
              <a:endParaRPr lang="ja-JP" altLang="en-US" sz="2000" dirty="0">
                <a:latin typeface="Meiryo" panose="020B0604030504040204" pitchFamily="34" charset="-128"/>
                <a:ea typeface="Meiryo" panose="020B0604030504040204" pitchFamily="34" charset="-128"/>
              </a:endParaRPr>
            </a:p>
          </p:txBody>
        </p:sp>
      </p:grpSp>
      <p:sp>
        <p:nvSpPr>
          <p:cNvPr id="2" name="コンテンツ プレースホルダー 2">
            <a:extLst>
              <a:ext uri="{FF2B5EF4-FFF2-40B4-BE49-F238E27FC236}">
                <a16:creationId xmlns:a16="http://schemas.microsoft.com/office/drawing/2014/main" id="{E3308929-CA7C-3524-E9A7-744E2769E132}"/>
              </a:ext>
            </a:extLst>
          </p:cNvPr>
          <p:cNvSpPr txBox="1">
            <a:spLocks/>
          </p:cNvSpPr>
          <p:nvPr/>
        </p:nvSpPr>
        <p:spPr>
          <a:xfrm>
            <a:off x="101110" y="5674883"/>
            <a:ext cx="9747738" cy="114300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kumimoji="1" sz="3200" kern="1200">
                <a:solidFill>
                  <a:schemeClr val="tx1"/>
                </a:solidFill>
                <a:latin typeface="Meiryo" panose="020B0604030504040204" pitchFamily="34" charset="-128"/>
                <a:ea typeface="Meiryo" panose="020B0604030504040204" pitchFamily="34" charset="-128"/>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eiryo" panose="020B0604030504040204" pitchFamily="34" charset="-128"/>
                <a:ea typeface="Meiryo" panose="020B0604030504040204" pitchFamily="34" charset="-128"/>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eiryo" panose="020B0604030504040204" pitchFamily="34" charset="-128"/>
                <a:ea typeface="Meiryo" panose="020B0604030504040204" pitchFamily="34" charset="-128"/>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eiryo" panose="020B0604030504040204" pitchFamily="34" charset="-128"/>
                <a:ea typeface="Meiryo" panose="020B0604030504040204" pitchFamily="34" charset="-128"/>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eiryo" panose="020B0604030504040204" pitchFamily="34" charset="-128"/>
                <a:ea typeface="Meiryo" panose="020B0604030504040204" pitchFamily="34" charset="-128"/>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fontAlgn="auto">
              <a:spcAft>
                <a:spcPts val="0"/>
              </a:spcAft>
              <a:buFont typeface="Arial"/>
              <a:buNone/>
            </a:pPr>
            <a:r>
              <a:rPr kumimoji="0" lang="ja-JP" altLang="en-US" sz="2400" b="1">
                <a:solidFill>
                  <a:prstClr val="black"/>
                </a:solidFill>
              </a:rPr>
              <a:t>「受け入れる」だけでなく研修のフォローアップを図りながら、</a:t>
            </a:r>
            <a:endParaRPr kumimoji="0" lang="en-US" altLang="ja-JP" sz="2400" b="1" dirty="0">
              <a:solidFill>
                <a:prstClr val="black"/>
              </a:solidFill>
            </a:endParaRPr>
          </a:p>
          <a:p>
            <a:pPr marL="0" indent="0" fontAlgn="auto">
              <a:spcAft>
                <a:spcPts val="0"/>
              </a:spcAft>
              <a:buFont typeface="Arial"/>
              <a:buNone/>
            </a:pPr>
            <a:r>
              <a:rPr kumimoji="0" lang="ja-JP" altLang="en-US" sz="2400" b="1">
                <a:solidFill>
                  <a:prstClr val="black"/>
                </a:solidFill>
              </a:rPr>
              <a:t>受講生の学びを深めるとともに、</a:t>
            </a:r>
            <a:r>
              <a:rPr kumimoji="0" lang="en-US" altLang="ja-JP" sz="2400" b="1" dirty="0">
                <a:solidFill>
                  <a:prstClr val="black"/>
                </a:solidFill>
              </a:rPr>
              <a:t>OJT</a:t>
            </a:r>
            <a:r>
              <a:rPr kumimoji="0" lang="ja-JP" altLang="en-US" sz="2400" b="1">
                <a:solidFill>
                  <a:prstClr val="black"/>
                </a:solidFill>
              </a:rPr>
              <a:t>体制の検討・調整を行っていく</a:t>
            </a:r>
            <a:endParaRPr kumimoji="0" lang="en-US" altLang="ja-JP" sz="2400" b="1" dirty="0">
              <a:solidFill>
                <a:prstClr val="black"/>
              </a:solidFill>
            </a:endParaRPr>
          </a:p>
        </p:txBody>
      </p:sp>
      <p:sp>
        <p:nvSpPr>
          <p:cNvPr id="3" name="スライド番号プレースホルダー 3">
            <a:extLst>
              <a:ext uri="{FF2B5EF4-FFF2-40B4-BE49-F238E27FC236}">
                <a16:creationId xmlns:a16="http://schemas.microsoft.com/office/drawing/2014/main" id="{925EDC36-5C5C-990A-1748-C5F084FF8188}"/>
              </a:ext>
            </a:extLst>
          </p:cNvPr>
          <p:cNvSpPr>
            <a:spLocks noGrp="1"/>
          </p:cNvSpPr>
          <p:nvPr>
            <p:ph type="sldNum" sz="quarter" idx="12"/>
          </p:nvPr>
        </p:nvSpPr>
        <p:spPr>
          <a:xfrm>
            <a:off x="7668917" y="6479921"/>
            <a:ext cx="2057400" cy="365125"/>
          </a:xfrm>
        </p:spPr>
        <p:txBody>
          <a:bodyPr/>
          <a:lstStyle/>
          <a:p>
            <a:fld id="{2ADEAB0B-3364-414D-832E-F3CDA843F507}" type="slidenum">
              <a:rPr kumimoji="1" lang="ja-JP" altLang="en-US" smtClean="0"/>
              <a:pPr/>
              <a:t>3</a:t>
            </a:fld>
            <a:endParaRPr kumimoji="1" lang="ja-JP" altLang="en-US" dirty="0"/>
          </a:p>
        </p:txBody>
      </p:sp>
    </p:spTree>
    <p:extLst>
      <p:ext uri="{BB962C8B-B14F-4D97-AF65-F5344CB8AC3E}">
        <p14:creationId xmlns:p14="http://schemas.microsoft.com/office/powerpoint/2010/main" val="1881696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341E3A-60F4-494A-91E5-995DA5440D5B}"/>
              </a:ext>
            </a:extLst>
          </p:cNvPr>
          <p:cNvSpPr>
            <a:spLocks noGrp="1"/>
          </p:cNvSpPr>
          <p:nvPr>
            <p:ph type="title"/>
          </p:nvPr>
        </p:nvSpPr>
        <p:spPr>
          <a:xfrm>
            <a:off x="142880" y="71440"/>
            <a:ext cx="8915400" cy="1143000"/>
          </a:xfrm>
        </p:spPr>
        <p:txBody>
          <a:bodyPr>
            <a:normAutofit/>
          </a:bodyPr>
          <a:lstStyle/>
          <a:p>
            <a:r>
              <a:rPr kumimoji="1" lang="ja-JP" altLang="en-US" sz="3600" b="1">
                <a:solidFill>
                  <a:srgbClr val="000066"/>
                </a:solidFill>
              </a:rPr>
              <a:t>グループワーク</a:t>
            </a:r>
            <a:r>
              <a:rPr kumimoji="1" lang="en-US" altLang="ja-JP" sz="2400" b="1" dirty="0">
                <a:solidFill>
                  <a:srgbClr val="000066"/>
                </a:solidFill>
              </a:rPr>
              <a:t>(〜16:50</a:t>
            </a:r>
            <a:r>
              <a:rPr kumimoji="1" lang="ja-JP" altLang="en-US" sz="2400" b="1">
                <a:solidFill>
                  <a:srgbClr val="000066"/>
                </a:solidFill>
              </a:rPr>
              <a:t>）</a:t>
            </a:r>
            <a:endParaRPr kumimoji="1" lang="ja-JP" altLang="en-US" sz="3600" b="1">
              <a:solidFill>
                <a:srgbClr val="000066"/>
              </a:solidFill>
            </a:endParaRPr>
          </a:p>
        </p:txBody>
      </p:sp>
      <p:sp>
        <p:nvSpPr>
          <p:cNvPr id="5" name="コンテンツ プレースホルダー 2">
            <a:extLst>
              <a:ext uri="{FF2B5EF4-FFF2-40B4-BE49-F238E27FC236}">
                <a16:creationId xmlns:a16="http://schemas.microsoft.com/office/drawing/2014/main" id="{DA88B64D-A005-1F45-9D44-FF176A6E3740}"/>
              </a:ext>
            </a:extLst>
          </p:cNvPr>
          <p:cNvSpPr>
            <a:spLocks noGrp="1"/>
          </p:cNvSpPr>
          <p:nvPr>
            <p:ph idx="1"/>
          </p:nvPr>
        </p:nvSpPr>
        <p:spPr>
          <a:xfrm>
            <a:off x="0" y="945804"/>
            <a:ext cx="9906000" cy="1689109"/>
          </a:xfrm>
        </p:spPr>
        <p:txBody>
          <a:bodyPr>
            <a:normAutofit/>
          </a:bodyPr>
          <a:lstStyle/>
          <a:p>
            <a:pPr marL="0" indent="0">
              <a:buNone/>
            </a:pPr>
            <a:r>
              <a:rPr kumimoji="0" lang="en-US" altLang="ja-JP" sz="2800" b="1" dirty="0">
                <a:solidFill>
                  <a:prstClr val="black"/>
                </a:solidFill>
              </a:rPr>
              <a:t> 〜</a:t>
            </a:r>
            <a:r>
              <a:rPr kumimoji="0" lang="ja-JP" altLang="en-US" sz="2800" b="1">
                <a:solidFill>
                  <a:prstClr val="black"/>
                </a:solidFill>
              </a:rPr>
              <a:t>テーマ</a:t>
            </a:r>
            <a:r>
              <a:rPr kumimoji="0" lang="en-US" altLang="ja-JP" sz="2800" b="1" dirty="0">
                <a:solidFill>
                  <a:prstClr val="black"/>
                </a:solidFill>
              </a:rPr>
              <a:t>〜</a:t>
            </a:r>
          </a:p>
          <a:p>
            <a:pPr marL="0" indent="0">
              <a:buNone/>
            </a:pPr>
            <a:r>
              <a:rPr kumimoji="0" lang="ja-JP" altLang="en-US" sz="2800" b="1">
                <a:solidFill>
                  <a:prstClr val="black"/>
                </a:solidFill>
              </a:rPr>
              <a:t>　各都道府県の演習講師はどのように養成していますか？</a:t>
            </a:r>
            <a:endParaRPr kumimoji="0" lang="en-US" altLang="ja-JP" sz="2800" b="1" dirty="0">
              <a:solidFill>
                <a:prstClr val="black"/>
              </a:solidFill>
            </a:endParaRPr>
          </a:p>
        </p:txBody>
      </p:sp>
      <p:graphicFrame>
        <p:nvGraphicFramePr>
          <p:cNvPr id="3" name="表 3">
            <a:extLst>
              <a:ext uri="{FF2B5EF4-FFF2-40B4-BE49-F238E27FC236}">
                <a16:creationId xmlns:a16="http://schemas.microsoft.com/office/drawing/2014/main" id="{9A6EF286-E530-BAFA-F7D5-65CC92706884}"/>
              </a:ext>
            </a:extLst>
          </p:cNvPr>
          <p:cNvGraphicFramePr>
            <a:graphicFrameLocks noGrp="1"/>
          </p:cNvGraphicFramePr>
          <p:nvPr>
            <p:extLst>
              <p:ext uri="{D42A27DB-BD31-4B8C-83A1-F6EECF244321}">
                <p14:modId xmlns:p14="http://schemas.microsoft.com/office/powerpoint/2010/main" val="2202750621"/>
              </p:ext>
            </p:extLst>
          </p:nvPr>
        </p:nvGraphicFramePr>
        <p:xfrm>
          <a:off x="158262" y="2360330"/>
          <a:ext cx="9589476" cy="2692933"/>
        </p:xfrm>
        <a:graphic>
          <a:graphicData uri="http://schemas.openxmlformats.org/drawingml/2006/table">
            <a:tbl>
              <a:tblPr firstRow="1" bandRow="1">
                <a:tableStyleId>{5C22544A-7EE6-4342-B048-85BDC9FD1C3A}</a:tableStyleId>
              </a:tblPr>
              <a:tblGrid>
                <a:gridCol w="4794738">
                  <a:extLst>
                    <a:ext uri="{9D8B030D-6E8A-4147-A177-3AD203B41FA5}">
                      <a16:colId xmlns:a16="http://schemas.microsoft.com/office/drawing/2014/main" val="193933313"/>
                    </a:ext>
                  </a:extLst>
                </a:gridCol>
                <a:gridCol w="4794738">
                  <a:extLst>
                    <a:ext uri="{9D8B030D-6E8A-4147-A177-3AD203B41FA5}">
                      <a16:colId xmlns:a16="http://schemas.microsoft.com/office/drawing/2014/main" val="3430034804"/>
                    </a:ext>
                  </a:extLst>
                </a:gridCol>
              </a:tblGrid>
              <a:tr h="719884">
                <a:tc>
                  <a:txBody>
                    <a:bodyPr/>
                    <a:lstStyle/>
                    <a:p>
                      <a:pPr algn="ctr"/>
                      <a:r>
                        <a:rPr kumimoji="1" lang="ja-JP" altLang="en-US" sz="2400">
                          <a:latin typeface="Meiryo" panose="020B0604030504040204" pitchFamily="34" charset="-128"/>
                          <a:ea typeface="Meiryo" panose="020B0604030504040204" pitchFamily="34" charset="-128"/>
                        </a:rPr>
                        <a:t>演習に従事する講師</a:t>
                      </a:r>
                    </a:p>
                  </a:txBody>
                  <a:tcPr anchor="ctr"/>
                </a:tc>
                <a:tc>
                  <a:txBody>
                    <a:bodyPr/>
                    <a:lstStyle/>
                    <a:p>
                      <a:pPr algn="ctr"/>
                      <a:r>
                        <a:rPr kumimoji="1" lang="ja-JP" altLang="en-US" sz="2400">
                          <a:latin typeface="Meiryo" panose="020B0604030504040204" pitchFamily="34" charset="-128"/>
                          <a:ea typeface="Meiryo" panose="020B0604030504040204" pitchFamily="34" charset="-128"/>
                        </a:rPr>
                        <a:t>実習を受け入れる基幹・主任</a:t>
                      </a:r>
                    </a:p>
                  </a:txBody>
                  <a:tcPr anchor="ctr"/>
                </a:tc>
                <a:extLst>
                  <a:ext uri="{0D108BD9-81ED-4DB2-BD59-A6C34878D82A}">
                    <a16:rowId xmlns:a16="http://schemas.microsoft.com/office/drawing/2014/main" val="2547290633"/>
                  </a:ext>
                </a:extLst>
              </a:tr>
              <a:tr h="1973049">
                <a:tc>
                  <a:txBody>
                    <a:bodyPr/>
                    <a:lstStyle/>
                    <a:p>
                      <a:pPr>
                        <a:lnSpc>
                          <a:spcPct val="200000"/>
                        </a:lnSpc>
                      </a:pPr>
                      <a:r>
                        <a:rPr kumimoji="1" lang="ja-JP" altLang="en-US">
                          <a:latin typeface="Meiryo" panose="020B0604030504040204" pitchFamily="34" charset="-128"/>
                          <a:ea typeface="Meiryo" panose="020B0604030504040204" pitchFamily="34" charset="-128"/>
                        </a:rPr>
                        <a:t>・研修全体の構造を理解するための取り組み</a:t>
                      </a:r>
                      <a:endParaRPr kumimoji="1" lang="en-US" altLang="ja-JP" dirty="0">
                        <a:latin typeface="Meiryo" panose="020B0604030504040204" pitchFamily="34" charset="-128"/>
                        <a:ea typeface="Meiryo" panose="020B0604030504040204" pitchFamily="34" charset="-128"/>
                      </a:endParaRPr>
                    </a:p>
                    <a:p>
                      <a:pPr>
                        <a:lnSpc>
                          <a:spcPct val="200000"/>
                        </a:lnSpc>
                      </a:pPr>
                      <a:r>
                        <a:rPr kumimoji="1" lang="ja-JP" altLang="en-US">
                          <a:latin typeface="Meiryo" panose="020B0604030504040204" pitchFamily="34" charset="-128"/>
                          <a:ea typeface="Meiryo" panose="020B0604030504040204" pitchFamily="34" charset="-128"/>
                        </a:rPr>
                        <a:t>・実践者が講師を担うための体制づくり</a:t>
                      </a:r>
                      <a:endParaRPr kumimoji="1" lang="en-US" altLang="ja-JP" dirty="0">
                        <a:latin typeface="Meiryo" panose="020B0604030504040204" pitchFamily="34" charset="-128"/>
                        <a:ea typeface="Meiryo" panose="020B0604030504040204" pitchFamily="34" charset="-128"/>
                      </a:endParaRPr>
                    </a:p>
                    <a:p>
                      <a:pPr>
                        <a:lnSpc>
                          <a:spcPct val="200000"/>
                        </a:lnSpc>
                      </a:pPr>
                      <a:r>
                        <a:rPr kumimoji="1" lang="ja-JP" altLang="en-US">
                          <a:latin typeface="Meiryo" panose="020B0604030504040204" pitchFamily="34" charset="-128"/>
                          <a:ea typeface="Meiryo" panose="020B0604030504040204" pitchFamily="34" charset="-128"/>
                        </a:rPr>
                        <a:t>・演習講師の養成　等</a:t>
                      </a:r>
                    </a:p>
                  </a:txBody>
                  <a:tcPr/>
                </a:tc>
                <a:tc>
                  <a:txBody>
                    <a:bodyPr/>
                    <a:lstStyle/>
                    <a:p>
                      <a:pPr>
                        <a:lnSpc>
                          <a:spcPct val="200000"/>
                        </a:lnSpc>
                      </a:pPr>
                      <a:r>
                        <a:rPr kumimoji="1" lang="ja-JP" altLang="en-US">
                          <a:latin typeface="Meiryo" panose="020B0604030504040204" pitchFamily="34" charset="-128"/>
                          <a:ea typeface="Meiryo" panose="020B0604030504040204" pitchFamily="34" charset="-128"/>
                        </a:rPr>
                        <a:t>・研修全体の構造を理解する方法</a:t>
                      </a:r>
                      <a:endParaRPr kumimoji="1" lang="en-US" altLang="ja-JP" dirty="0">
                        <a:latin typeface="Meiryo" panose="020B0604030504040204" pitchFamily="34" charset="-128"/>
                        <a:ea typeface="Meiryo" panose="020B0604030504040204" pitchFamily="34" charset="-128"/>
                      </a:endParaRPr>
                    </a:p>
                    <a:p>
                      <a:pPr>
                        <a:lnSpc>
                          <a:spcPct val="200000"/>
                        </a:lnSpc>
                      </a:pPr>
                      <a:r>
                        <a:rPr kumimoji="1" lang="ja-JP" altLang="en-US">
                          <a:latin typeface="Meiryo" panose="020B0604030504040204" pitchFamily="34" charset="-128"/>
                          <a:ea typeface="Meiryo" panose="020B0604030504040204" pitchFamily="34" charset="-128"/>
                        </a:rPr>
                        <a:t>・実習受け入れのマニュアル等の整備</a:t>
                      </a:r>
                      <a:endParaRPr kumimoji="1" lang="en-US" altLang="ja-JP" dirty="0">
                        <a:latin typeface="Meiryo" panose="020B0604030504040204" pitchFamily="34" charset="-128"/>
                        <a:ea typeface="Meiryo" panose="020B0604030504040204" pitchFamily="34" charset="-128"/>
                      </a:endParaRPr>
                    </a:p>
                    <a:p>
                      <a:pPr>
                        <a:lnSpc>
                          <a:spcPct val="200000"/>
                        </a:lnSpc>
                      </a:pPr>
                      <a:r>
                        <a:rPr kumimoji="1" lang="ja-JP" altLang="en-US">
                          <a:latin typeface="Meiryo" panose="020B0604030504040204" pitchFamily="34" charset="-128"/>
                          <a:ea typeface="Meiryo" panose="020B0604030504040204" pitchFamily="34" charset="-128"/>
                        </a:rPr>
                        <a:t>・受け入れ機関の人材育成方法　等</a:t>
                      </a:r>
                    </a:p>
                  </a:txBody>
                  <a:tcPr/>
                </a:tc>
                <a:extLst>
                  <a:ext uri="{0D108BD9-81ED-4DB2-BD59-A6C34878D82A}">
                    <a16:rowId xmlns:a16="http://schemas.microsoft.com/office/drawing/2014/main" val="1323594799"/>
                  </a:ext>
                </a:extLst>
              </a:tr>
            </a:tbl>
          </a:graphicData>
        </a:graphic>
      </p:graphicFrame>
      <p:sp>
        <p:nvSpPr>
          <p:cNvPr id="4" name="コンテンツ プレースホルダー 2">
            <a:extLst>
              <a:ext uri="{FF2B5EF4-FFF2-40B4-BE49-F238E27FC236}">
                <a16:creationId xmlns:a16="http://schemas.microsoft.com/office/drawing/2014/main" id="{7DE2DF69-497A-912B-2C6B-A82038EE78D8}"/>
              </a:ext>
            </a:extLst>
          </p:cNvPr>
          <p:cNvSpPr txBox="1">
            <a:spLocks/>
          </p:cNvSpPr>
          <p:nvPr/>
        </p:nvSpPr>
        <p:spPr>
          <a:xfrm>
            <a:off x="158262" y="2016617"/>
            <a:ext cx="9747738" cy="168910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kumimoji="1" sz="3200" kern="1200">
                <a:solidFill>
                  <a:schemeClr val="tx1"/>
                </a:solidFill>
                <a:latin typeface="Meiryo" panose="020B0604030504040204" pitchFamily="34" charset="-128"/>
                <a:ea typeface="Meiryo" panose="020B0604030504040204" pitchFamily="34" charset="-128"/>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eiryo" panose="020B0604030504040204" pitchFamily="34" charset="-128"/>
                <a:ea typeface="Meiryo" panose="020B0604030504040204" pitchFamily="34" charset="-128"/>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eiryo" panose="020B0604030504040204" pitchFamily="34" charset="-128"/>
                <a:ea typeface="Meiryo" panose="020B0604030504040204" pitchFamily="34" charset="-128"/>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eiryo" panose="020B0604030504040204" pitchFamily="34" charset="-128"/>
                <a:ea typeface="Meiryo" panose="020B0604030504040204" pitchFamily="34" charset="-128"/>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eiryo" panose="020B0604030504040204" pitchFamily="34" charset="-128"/>
                <a:ea typeface="Meiryo" panose="020B0604030504040204" pitchFamily="34" charset="-128"/>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fontAlgn="auto">
              <a:spcAft>
                <a:spcPts val="0"/>
              </a:spcAft>
              <a:buFont typeface="Arial"/>
              <a:buNone/>
            </a:pPr>
            <a:r>
              <a:rPr kumimoji="0" lang="en-US" altLang="ja-JP" sz="2000" b="1" dirty="0">
                <a:solidFill>
                  <a:prstClr val="black"/>
                </a:solidFill>
              </a:rPr>
              <a:t> </a:t>
            </a:r>
            <a:r>
              <a:rPr kumimoji="0" lang="ja-JP" altLang="en-US" sz="2000" b="1">
                <a:solidFill>
                  <a:prstClr val="black"/>
                </a:solidFill>
              </a:rPr>
              <a:t>ワークをする上でのポイント</a:t>
            </a:r>
            <a:endParaRPr kumimoji="0" lang="en-US" altLang="ja-JP" sz="2000" b="1" dirty="0">
              <a:solidFill>
                <a:prstClr val="black"/>
              </a:solidFill>
            </a:endParaRPr>
          </a:p>
        </p:txBody>
      </p:sp>
      <p:sp>
        <p:nvSpPr>
          <p:cNvPr id="6" name="コンテンツ プレースホルダー 2">
            <a:extLst>
              <a:ext uri="{FF2B5EF4-FFF2-40B4-BE49-F238E27FC236}">
                <a16:creationId xmlns:a16="http://schemas.microsoft.com/office/drawing/2014/main" id="{BFA30F4E-9EA9-B6A4-C175-E509BDDF3D51}"/>
              </a:ext>
            </a:extLst>
          </p:cNvPr>
          <p:cNvSpPr txBox="1">
            <a:spLocks/>
          </p:cNvSpPr>
          <p:nvPr/>
        </p:nvSpPr>
        <p:spPr>
          <a:xfrm>
            <a:off x="158262" y="5181029"/>
            <a:ext cx="9589476" cy="602152"/>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kumimoji="1" sz="3200" kern="1200">
                <a:solidFill>
                  <a:schemeClr val="tx1"/>
                </a:solidFill>
                <a:latin typeface="Meiryo" panose="020B0604030504040204" pitchFamily="34" charset="-128"/>
                <a:ea typeface="Meiryo" panose="020B0604030504040204" pitchFamily="34" charset="-128"/>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eiryo" panose="020B0604030504040204" pitchFamily="34" charset="-128"/>
                <a:ea typeface="Meiryo" panose="020B0604030504040204" pitchFamily="34" charset="-128"/>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eiryo" panose="020B0604030504040204" pitchFamily="34" charset="-128"/>
                <a:ea typeface="Meiryo" panose="020B0604030504040204" pitchFamily="34" charset="-128"/>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eiryo" panose="020B0604030504040204" pitchFamily="34" charset="-128"/>
                <a:ea typeface="Meiryo" panose="020B0604030504040204" pitchFamily="34" charset="-128"/>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eiryo" panose="020B0604030504040204" pitchFamily="34" charset="-128"/>
                <a:ea typeface="Meiryo" panose="020B0604030504040204" pitchFamily="34" charset="-128"/>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lgn="r" fontAlgn="auto">
              <a:spcAft>
                <a:spcPts val="0"/>
              </a:spcAft>
              <a:buFont typeface="Arial"/>
              <a:buNone/>
            </a:pPr>
            <a:r>
              <a:rPr kumimoji="0" lang="en-US" altLang="ja-JP" sz="2000" b="1" dirty="0">
                <a:solidFill>
                  <a:prstClr val="black"/>
                </a:solidFill>
              </a:rPr>
              <a:t> </a:t>
            </a:r>
            <a:r>
              <a:rPr kumimoji="0" lang="ja-JP" altLang="en-US" sz="2000" b="1">
                <a:solidFill>
                  <a:prstClr val="black"/>
                </a:solidFill>
              </a:rPr>
              <a:t>各都道府県での取り組みや実践方法について共有</a:t>
            </a:r>
            <a:endParaRPr kumimoji="0" lang="en-US" altLang="ja-JP" sz="2000" b="1" dirty="0">
              <a:solidFill>
                <a:prstClr val="black"/>
              </a:solidFill>
            </a:endParaRPr>
          </a:p>
        </p:txBody>
      </p:sp>
      <p:sp>
        <p:nvSpPr>
          <p:cNvPr id="7" name="コンテンツ プレースホルダー 2">
            <a:extLst>
              <a:ext uri="{FF2B5EF4-FFF2-40B4-BE49-F238E27FC236}">
                <a16:creationId xmlns:a16="http://schemas.microsoft.com/office/drawing/2014/main" id="{BCE655A0-86F8-8641-34CA-6DC953EDDBAF}"/>
              </a:ext>
            </a:extLst>
          </p:cNvPr>
          <p:cNvSpPr txBox="1">
            <a:spLocks/>
          </p:cNvSpPr>
          <p:nvPr/>
        </p:nvSpPr>
        <p:spPr>
          <a:xfrm>
            <a:off x="158262" y="5632612"/>
            <a:ext cx="9747738" cy="101107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kumimoji="1" sz="3200" kern="1200">
                <a:solidFill>
                  <a:schemeClr val="tx1"/>
                </a:solidFill>
                <a:latin typeface="Meiryo" panose="020B0604030504040204" pitchFamily="34" charset="-128"/>
                <a:ea typeface="Meiryo" panose="020B0604030504040204" pitchFamily="34" charset="-128"/>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eiryo" panose="020B0604030504040204" pitchFamily="34" charset="-128"/>
                <a:ea typeface="Meiryo" panose="020B0604030504040204" pitchFamily="34" charset="-128"/>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eiryo" panose="020B0604030504040204" pitchFamily="34" charset="-128"/>
                <a:ea typeface="Meiryo" panose="020B0604030504040204" pitchFamily="34" charset="-128"/>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eiryo" panose="020B0604030504040204" pitchFamily="34" charset="-128"/>
                <a:ea typeface="Meiryo" panose="020B0604030504040204" pitchFamily="34" charset="-128"/>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eiryo" panose="020B0604030504040204" pitchFamily="34" charset="-128"/>
                <a:ea typeface="Meiryo" panose="020B0604030504040204" pitchFamily="34" charset="-128"/>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fontAlgn="auto">
              <a:spcAft>
                <a:spcPts val="0"/>
              </a:spcAft>
              <a:buFont typeface="Arial"/>
              <a:buNone/>
            </a:pPr>
            <a:r>
              <a:rPr kumimoji="0" lang="ja-JP" altLang="en-US" sz="2000" b="1">
                <a:solidFill>
                  <a:prstClr val="black"/>
                </a:solidFill>
              </a:rPr>
              <a:t>机上のポストイット・模造紙を使用してください</a:t>
            </a:r>
            <a:endParaRPr kumimoji="0" lang="en-US" altLang="ja-JP" sz="2000" b="1" dirty="0">
              <a:solidFill>
                <a:prstClr val="black"/>
              </a:solidFill>
            </a:endParaRPr>
          </a:p>
          <a:p>
            <a:pPr marL="0" indent="0" fontAlgn="auto">
              <a:spcAft>
                <a:spcPts val="0"/>
              </a:spcAft>
              <a:buFont typeface="Arial"/>
              <a:buNone/>
            </a:pPr>
            <a:r>
              <a:rPr kumimoji="0" lang="en-US" altLang="ja-JP" sz="2000" b="1" dirty="0">
                <a:solidFill>
                  <a:prstClr val="black"/>
                </a:solidFill>
              </a:rPr>
              <a:t>2〜3</a:t>
            </a:r>
            <a:r>
              <a:rPr kumimoji="0" lang="ja-JP" altLang="en-US" sz="2000" b="1">
                <a:solidFill>
                  <a:prstClr val="black"/>
                </a:solidFill>
              </a:rPr>
              <a:t>グループの発表いただく予定です</a:t>
            </a:r>
            <a:endParaRPr kumimoji="0" lang="en-US" altLang="ja-JP" sz="2000" b="1" dirty="0">
              <a:solidFill>
                <a:prstClr val="black"/>
              </a:solidFill>
            </a:endParaRPr>
          </a:p>
        </p:txBody>
      </p:sp>
      <p:sp>
        <p:nvSpPr>
          <p:cNvPr id="8" name="角丸四角形 7">
            <a:extLst>
              <a:ext uri="{FF2B5EF4-FFF2-40B4-BE49-F238E27FC236}">
                <a16:creationId xmlns:a16="http://schemas.microsoft.com/office/drawing/2014/main" id="{727D8EA5-42ED-C92F-34DA-1615CAE09743}"/>
              </a:ext>
            </a:extLst>
          </p:cNvPr>
          <p:cNvSpPr/>
          <p:nvPr/>
        </p:nvSpPr>
        <p:spPr>
          <a:xfrm>
            <a:off x="6629400" y="214313"/>
            <a:ext cx="3118338" cy="1000127"/>
          </a:xfrm>
          <a:prstGeom prst="round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a:solidFill>
                  <a:schemeClr val="tx1"/>
                </a:solidFill>
                <a:latin typeface="Meiryo" panose="020B0604030504040204" pitchFamily="34" charset="-128"/>
                <a:ea typeface="Meiryo" panose="020B0604030504040204" pitchFamily="34" charset="-128"/>
              </a:rPr>
              <a:t>司会・書記・発表者を</a:t>
            </a:r>
            <a:endParaRPr kumimoji="1" lang="en-US" altLang="ja-JP" dirty="0">
              <a:solidFill>
                <a:schemeClr val="tx1"/>
              </a:solidFill>
              <a:latin typeface="Meiryo" panose="020B0604030504040204" pitchFamily="34" charset="-128"/>
              <a:ea typeface="Meiryo" panose="020B0604030504040204" pitchFamily="34" charset="-128"/>
            </a:endParaRPr>
          </a:p>
          <a:p>
            <a:pPr algn="ctr"/>
            <a:r>
              <a:rPr kumimoji="1" lang="ja-JP" altLang="en-US">
                <a:solidFill>
                  <a:schemeClr val="tx1"/>
                </a:solidFill>
                <a:latin typeface="Meiryo" panose="020B0604030504040204" pitchFamily="34" charset="-128"/>
                <a:ea typeface="Meiryo" panose="020B0604030504040204" pitchFamily="34" charset="-128"/>
              </a:rPr>
              <a:t>決めてください（各</a:t>
            </a:r>
            <a:r>
              <a:rPr kumimoji="1" lang="en-US" altLang="ja-JP" dirty="0">
                <a:solidFill>
                  <a:schemeClr val="tx1"/>
                </a:solidFill>
                <a:latin typeface="Meiryo" panose="020B0604030504040204" pitchFamily="34" charset="-128"/>
                <a:ea typeface="Meiryo" panose="020B0604030504040204" pitchFamily="34" charset="-128"/>
              </a:rPr>
              <a:t>3</a:t>
            </a:r>
            <a:r>
              <a:rPr kumimoji="1" lang="ja-JP" altLang="en-US">
                <a:solidFill>
                  <a:schemeClr val="tx1"/>
                </a:solidFill>
                <a:latin typeface="Meiryo" panose="020B0604030504040204" pitchFamily="34" charset="-128"/>
                <a:ea typeface="Meiryo" panose="020B0604030504040204" pitchFamily="34" charset="-128"/>
              </a:rPr>
              <a:t>名）</a:t>
            </a:r>
          </a:p>
        </p:txBody>
      </p:sp>
      <p:sp>
        <p:nvSpPr>
          <p:cNvPr id="9" name="スライド番号プレースホルダー 3">
            <a:extLst>
              <a:ext uri="{FF2B5EF4-FFF2-40B4-BE49-F238E27FC236}">
                <a16:creationId xmlns:a16="http://schemas.microsoft.com/office/drawing/2014/main" id="{72EFB957-BE00-D414-2F8E-D6320C50D638}"/>
              </a:ext>
            </a:extLst>
          </p:cNvPr>
          <p:cNvSpPr>
            <a:spLocks noGrp="1"/>
          </p:cNvSpPr>
          <p:nvPr>
            <p:ph type="sldNum" sz="quarter" idx="12"/>
          </p:nvPr>
        </p:nvSpPr>
        <p:spPr>
          <a:xfrm>
            <a:off x="7668917" y="6479921"/>
            <a:ext cx="2057400" cy="365125"/>
          </a:xfrm>
        </p:spPr>
        <p:txBody>
          <a:bodyPr/>
          <a:lstStyle/>
          <a:p>
            <a:fld id="{2ADEAB0B-3364-414D-832E-F3CDA843F507}" type="slidenum">
              <a:rPr kumimoji="1" lang="ja-JP" altLang="en-US" smtClean="0"/>
              <a:pPr/>
              <a:t>4</a:t>
            </a:fld>
            <a:endParaRPr kumimoji="1" lang="ja-JP" altLang="en-US" dirty="0"/>
          </a:p>
        </p:txBody>
      </p:sp>
    </p:spTree>
    <p:extLst>
      <p:ext uri="{BB962C8B-B14F-4D97-AF65-F5344CB8AC3E}">
        <p14:creationId xmlns:p14="http://schemas.microsoft.com/office/powerpoint/2010/main" val="1682603531"/>
      </p:ext>
    </p:extLst>
  </p:cSld>
  <p:clrMapOvr>
    <a:masterClrMapping/>
  </p:clrMapOvr>
</p:sld>
</file>

<file path=ppt/theme/theme1.xml><?xml version="1.0" encoding="utf-8"?>
<a:theme xmlns:a="http://schemas.openxmlformats.org/drawingml/2006/main" name="teikyo-ppt">
  <a:themeElements>
    <a:clrScheme name="StfDevPres_TP01013022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fontScheme name="StfDevPres_TP01013022">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ea typeface="ＭＳ Ｐゴシック" charset="0"/>
            <a:cs typeface="ＭＳ Ｐゴシック" charset="0"/>
          </a:defRPr>
        </a:defPPr>
      </a:lstStyle>
    </a:lnDef>
  </a:objectDefaults>
  <a:extraClrSchemeLst>
    <a:extraClrScheme>
      <a:clrScheme name="StfDevPres_TP01013022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tfDevPres_TP01013022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tfDevPres_TP01013022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tfDevPres_TP01013022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StfDevPres_TP01013022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tfDevPres_TP01013022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黒">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teikyo-ppt</Template>
  <TotalTime>1475</TotalTime>
  <Words>636</Words>
  <Application>Microsoft Office PowerPoint</Application>
  <PresentationFormat>A4 210 x 297 mm</PresentationFormat>
  <Paragraphs>66</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3</vt:i4>
      </vt:variant>
      <vt:variant>
        <vt:lpstr>スライド タイトル</vt:lpstr>
      </vt:variant>
      <vt:variant>
        <vt:i4>4</vt:i4>
      </vt:variant>
    </vt:vector>
  </HeadingPairs>
  <TitlesOfParts>
    <vt:vector size="13" baseType="lpstr">
      <vt:lpstr>Meiryo</vt:lpstr>
      <vt:lpstr>Meiryo</vt:lpstr>
      <vt:lpstr>Arial</vt:lpstr>
      <vt:lpstr>Calibri</vt:lpstr>
      <vt:lpstr>Tahoma</vt:lpstr>
      <vt:lpstr>Wingdings</vt:lpstr>
      <vt:lpstr>teikyo-ppt</vt:lpstr>
      <vt:lpstr>黒</vt:lpstr>
      <vt:lpstr>1_ホワイト</vt:lpstr>
      <vt:lpstr> 初任者・現任研修の構造と研修準備　GW</vt:lpstr>
      <vt:lpstr>これまでの説明で…</vt:lpstr>
      <vt:lpstr>これまでの説明で…</vt:lpstr>
      <vt:lpstr>グループワーク(〜16:50）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hashizume</dc:creator>
  <cp:lastModifiedBy>古川 紗帆(furukawa-saho.88b)</cp:lastModifiedBy>
  <cp:revision>120</cp:revision>
  <cp:lastPrinted>2023-05-17T09:43:02Z</cp:lastPrinted>
  <dcterms:created xsi:type="dcterms:W3CDTF">2018-12-26T23:34:08Z</dcterms:created>
  <dcterms:modified xsi:type="dcterms:W3CDTF">2023-05-17T09:43:11Z</dcterms:modified>
</cp:coreProperties>
</file>